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0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31F76-E547-4BA1-8B0F-48440B5575FC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7780A-AA22-4922-A32C-A7A771F1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24947-F7DA-4142-A67D-B63B3A7DEE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24947-F7DA-4142-A67D-B63B3A7DEE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1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780A-AA22-4922-A32C-A7A771F10B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1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780A-AA22-4922-A32C-A7A771F10B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5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9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2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6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8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97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9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1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9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C335-F18D-42A2-89E6-BD0D3FB15A8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096FA-B9F6-441E-A7D0-D4313742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2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9.jpeg"/><Relationship Id="rId3" Type="http://schemas.openxmlformats.org/officeDocument/2006/relationships/image" Target="../media/image49.png"/><Relationship Id="rId7" Type="http://schemas.microsoft.com/office/2007/relationships/hdphoto" Target="../media/hdphoto4.wdp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69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image" Target="../media/image3.png"/><Relationship Id="rId3" Type="http://schemas.microsoft.com/office/2007/relationships/media" Target="../media/media2.mp3"/><Relationship Id="rId21" Type="http://schemas.openxmlformats.org/officeDocument/2006/relationships/image" Target="../media/image6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image" Target="../media/image2.png"/><Relationship Id="rId2" Type="http://schemas.openxmlformats.org/officeDocument/2006/relationships/audio" Target="../media/media1.mp3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5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9.png"/><Relationship Id="rId5" Type="http://schemas.microsoft.com/office/2007/relationships/media" Target="../media/media3.mp3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.png"/><Relationship Id="rId10" Type="http://schemas.openxmlformats.org/officeDocument/2006/relationships/audio" Target="../media/media5.mp3"/><Relationship Id="rId19" Type="http://schemas.openxmlformats.org/officeDocument/2006/relationships/image" Target="../media/image4.jpe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.png"/><Relationship Id="rId3" Type="http://schemas.microsoft.com/office/2007/relationships/media" Target="../media/media9.mp3"/><Relationship Id="rId21" Type="http://schemas.microsoft.com/office/2007/relationships/hdphoto" Target="../media/hdphoto1.wdp"/><Relationship Id="rId7" Type="http://schemas.microsoft.com/office/2007/relationships/media" Target="../media/media11.m4a"/><Relationship Id="rId12" Type="http://schemas.openxmlformats.org/officeDocument/2006/relationships/audio" Target="../media/media13.mp3"/><Relationship Id="rId17" Type="http://schemas.openxmlformats.org/officeDocument/2006/relationships/image" Target="../media/image12.jpeg"/><Relationship Id="rId2" Type="http://schemas.openxmlformats.org/officeDocument/2006/relationships/audio" Target="../media/media8.mp3"/><Relationship Id="rId16" Type="http://schemas.openxmlformats.org/officeDocument/2006/relationships/image" Target="../media/image11.jpeg"/><Relationship Id="rId20" Type="http://schemas.openxmlformats.org/officeDocument/2006/relationships/image" Target="../media/image15.png"/><Relationship Id="rId1" Type="http://schemas.microsoft.com/office/2007/relationships/media" Target="../media/media8.mp3"/><Relationship Id="rId6" Type="http://schemas.openxmlformats.org/officeDocument/2006/relationships/audio" Target="../media/media10.mp3"/><Relationship Id="rId11" Type="http://schemas.microsoft.com/office/2007/relationships/media" Target="../media/media13.mp3"/><Relationship Id="rId5" Type="http://schemas.microsoft.com/office/2007/relationships/media" Target="../media/media10.mp3"/><Relationship Id="rId15" Type="http://schemas.openxmlformats.org/officeDocument/2006/relationships/image" Target="../media/image10.png"/><Relationship Id="rId10" Type="http://schemas.openxmlformats.org/officeDocument/2006/relationships/audio" Target="../media/media12.mp3"/><Relationship Id="rId19" Type="http://schemas.openxmlformats.org/officeDocument/2006/relationships/image" Target="../media/image14.png"/><Relationship Id="rId4" Type="http://schemas.openxmlformats.org/officeDocument/2006/relationships/audio" Target="../media/media9.mp3"/><Relationship Id="rId9" Type="http://schemas.microsoft.com/office/2007/relationships/media" Target="../media/media12.mp3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9.png"/><Relationship Id="rId3" Type="http://schemas.microsoft.com/office/2007/relationships/media" Target="../media/media15.mp3"/><Relationship Id="rId7" Type="http://schemas.microsoft.com/office/2007/relationships/media" Target="../media/media17.mp3"/><Relationship Id="rId12" Type="http://schemas.openxmlformats.org/officeDocument/2006/relationships/audio" Target="../media/media19.mp3"/><Relationship Id="rId17" Type="http://schemas.openxmlformats.org/officeDocument/2006/relationships/image" Target="../media/image18.png"/><Relationship Id="rId2" Type="http://schemas.openxmlformats.org/officeDocument/2006/relationships/audio" Target="../media/media14.mp3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microsoft.com/office/2007/relationships/media" Target="../media/media19.mp3"/><Relationship Id="rId5" Type="http://schemas.microsoft.com/office/2007/relationships/media" Target="../media/media16.mp3"/><Relationship Id="rId15" Type="http://schemas.openxmlformats.org/officeDocument/2006/relationships/image" Target="../media/image16.png"/><Relationship Id="rId10" Type="http://schemas.openxmlformats.org/officeDocument/2006/relationships/audio" Target="../media/media18.mp3"/><Relationship Id="rId19" Type="http://schemas.openxmlformats.org/officeDocument/2006/relationships/image" Target="../media/image20.png"/><Relationship Id="rId4" Type="http://schemas.openxmlformats.org/officeDocument/2006/relationships/audio" Target="../media/media15.mp3"/><Relationship Id="rId9" Type="http://schemas.microsoft.com/office/2007/relationships/media" Target="../media/media18.mp3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mp3"/><Relationship Id="rId13" Type="http://schemas.openxmlformats.org/officeDocument/2006/relationships/image" Target="../media/image24.jpeg"/><Relationship Id="rId3" Type="http://schemas.microsoft.com/office/2007/relationships/media" Target="../media/media21.mp3"/><Relationship Id="rId7" Type="http://schemas.microsoft.com/office/2007/relationships/media" Target="../media/media23.mp3"/><Relationship Id="rId12" Type="http://schemas.openxmlformats.org/officeDocument/2006/relationships/image" Target="../media/image23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audio" Target="../media/media22.mp3"/><Relationship Id="rId11" Type="http://schemas.openxmlformats.org/officeDocument/2006/relationships/image" Target="../media/image22.jpeg"/><Relationship Id="rId5" Type="http://schemas.microsoft.com/office/2007/relationships/media" Target="../media/media22.mp3"/><Relationship Id="rId15" Type="http://schemas.openxmlformats.org/officeDocument/2006/relationships/image" Target="../media/image2.png"/><Relationship Id="rId10" Type="http://schemas.openxmlformats.org/officeDocument/2006/relationships/notesSlide" Target="../notesSlides/notesSlide2.xml"/><Relationship Id="rId4" Type="http://schemas.openxmlformats.org/officeDocument/2006/relationships/audio" Target="../media/media21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3" Type="http://schemas.microsoft.com/office/2007/relationships/media" Target="../media/media16.mp3"/><Relationship Id="rId21" Type="http://schemas.openxmlformats.org/officeDocument/2006/relationships/image" Target="../media/image11.jpeg"/><Relationship Id="rId7" Type="http://schemas.microsoft.com/office/2007/relationships/media" Target="../media/media17.mp3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audio" Target="../media/media3.mp3"/><Relationship Id="rId16" Type="http://schemas.openxmlformats.org/officeDocument/2006/relationships/image" Target="../media/image31.jpg"/><Relationship Id="rId20" Type="http://schemas.openxmlformats.org/officeDocument/2006/relationships/image" Target="../media/image2.png"/><Relationship Id="rId1" Type="http://schemas.microsoft.com/office/2007/relationships/media" Target="../media/media3.mp3"/><Relationship Id="rId6" Type="http://schemas.openxmlformats.org/officeDocument/2006/relationships/audio" Target="../media/media11.m4a"/><Relationship Id="rId11" Type="http://schemas.openxmlformats.org/officeDocument/2006/relationships/image" Target="../media/image26.png"/><Relationship Id="rId24" Type="http://schemas.microsoft.com/office/2007/relationships/hdphoto" Target="../media/hdphoto2.wdp"/><Relationship Id="rId5" Type="http://schemas.microsoft.com/office/2007/relationships/media" Target="../media/media11.m4a"/><Relationship Id="rId15" Type="http://schemas.openxmlformats.org/officeDocument/2006/relationships/image" Target="../media/image30.png"/><Relationship Id="rId23" Type="http://schemas.openxmlformats.org/officeDocument/2006/relationships/image" Target="../media/image36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34.png"/><Relationship Id="rId4" Type="http://schemas.openxmlformats.org/officeDocument/2006/relationships/audio" Target="../media/media16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7.mp3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microsoft.com/office/2007/relationships/media" Target="../media/media25.mp3"/><Relationship Id="rId21" Type="http://schemas.openxmlformats.org/officeDocument/2006/relationships/image" Target="../media/image46.png"/><Relationship Id="rId7" Type="http://schemas.microsoft.com/office/2007/relationships/media" Target="../media/media27.mp3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audio" Target="../media/media24.mp3"/><Relationship Id="rId16" Type="http://schemas.openxmlformats.org/officeDocument/2006/relationships/image" Target="../media/image2.png"/><Relationship Id="rId20" Type="http://schemas.openxmlformats.org/officeDocument/2006/relationships/image" Target="../media/image45.png"/><Relationship Id="rId1" Type="http://schemas.microsoft.com/office/2007/relationships/media" Target="../media/media24.mp3"/><Relationship Id="rId6" Type="http://schemas.openxmlformats.org/officeDocument/2006/relationships/audio" Target="../media/media26.mp3"/><Relationship Id="rId11" Type="http://schemas.openxmlformats.org/officeDocument/2006/relationships/image" Target="../media/image38.png"/><Relationship Id="rId5" Type="http://schemas.microsoft.com/office/2007/relationships/media" Target="../media/media26.mp3"/><Relationship Id="rId15" Type="http://schemas.openxmlformats.org/officeDocument/2006/relationships/image" Target="../media/image42.png"/><Relationship Id="rId23" Type="http://schemas.openxmlformats.org/officeDocument/2006/relationships/image" Target="../media/image48.png"/><Relationship Id="rId10" Type="http://schemas.openxmlformats.org/officeDocument/2006/relationships/image" Target="../media/image37.jpeg"/><Relationship Id="rId19" Type="http://schemas.microsoft.com/office/2007/relationships/hdphoto" Target="../media/hdphoto3.wdp"/><Relationship Id="rId4" Type="http://schemas.openxmlformats.org/officeDocument/2006/relationships/audio" Target="../media/media25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1.png"/><Relationship Id="rId2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31.mp3"/><Relationship Id="rId13" Type="http://schemas.openxmlformats.org/officeDocument/2006/relationships/image" Target="../media/image51.png"/><Relationship Id="rId18" Type="http://schemas.openxmlformats.org/officeDocument/2006/relationships/image" Target="../media/image27.png"/><Relationship Id="rId26" Type="http://schemas.openxmlformats.org/officeDocument/2006/relationships/image" Target="../media/image31.jpg"/><Relationship Id="rId3" Type="http://schemas.microsoft.com/office/2007/relationships/media" Target="../media/media29.mp3"/><Relationship Id="rId21" Type="http://schemas.openxmlformats.org/officeDocument/2006/relationships/image" Target="../media/image54.png"/><Relationship Id="rId7" Type="http://schemas.microsoft.com/office/2007/relationships/media" Target="../media/media31.mp3"/><Relationship Id="rId12" Type="http://schemas.openxmlformats.org/officeDocument/2006/relationships/image" Target="../media/image26.png"/><Relationship Id="rId17" Type="http://schemas.openxmlformats.org/officeDocument/2006/relationships/image" Target="../media/image2.png"/><Relationship Id="rId25" Type="http://schemas.openxmlformats.org/officeDocument/2006/relationships/image" Target="../media/image30.png"/><Relationship Id="rId2" Type="http://schemas.openxmlformats.org/officeDocument/2006/relationships/audio" Target="../media/media28.mp3"/><Relationship Id="rId16" Type="http://schemas.openxmlformats.org/officeDocument/2006/relationships/image" Target="../media/image53.png"/><Relationship Id="rId20" Type="http://schemas.openxmlformats.org/officeDocument/2006/relationships/image" Target="../media/image29.png"/><Relationship Id="rId1" Type="http://schemas.microsoft.com/office/2007/relationships/media" Target="../media/media28.mp3"/><Relationship Id="rId6" Type="http://schemas.openxmlformats.org/officeDocument/2006/relationships/audio" Target="../media/media30.mp3"/><Relationship Id="rId11" Type="http://schemas.openxmlformats.org/officeDocument/2006/relationships/image" Target="../media/image50.png"/><Relationship Id="rId24" Type="http://schemas.openxmlformats.org/officeDocument/2006/relationships/image" Target="../media/image57.png"/><Relationship Id="rId5" Type="http://schemas.microsoft.com/office/2007/relationships/media" Target="../media/media30.mp3"/><Relationship Id="rId15" Type="http://schemas.microsoft.com/office/2007/relationships/hdphoto" Target="../media/hdphoto4.wdp"/><Relationship Id="rId23" Type="http://schemas.openxmlformats.org/officeDocument/2006/relationships/image" Target="../media/image56.png"/><Relationship Id="rId10" Type="http://schemas.openxmlformats.org/officeDocument/2006/relationships/image" Target="../media/image49.png"/><Relationship Id="rId19" Type="http://schemas.openxmlformats.org/officeDocument/2006/relationships/image" Target="../media/image28.png"/><Relationship Id="rId4" Type="http://schemas.openxmlformats.org/officeDocument/2006/relationships/audio" Target="../media/media29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2.png"/><Relationship Id="rId22" Type="http://schemas.openxmlformats.org/officeDocument/2006/relationships/image" Target="../media/image55.png"/><Relationship Id="rId27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35.mp3"/><Relationship Id="rId13" Type="http://schemas.microsoft.com/office/2007/relationships/media" Target="../media/media38.mp3"/><Relationship Id="rId3" Type="http://schemas.microsoft.com/office/2007/relationships/media" Target="../media/media33.mp3"/><Relationship Id="rId7" Type="http://schemas.microsoft.com/office/2007/relationships/media" Target="../media/media35.mp3"/><Relationship Id="rId12" Type="http://schemas.openxmlformats.org/officeDocument/2006/relationships/audio" Target="../media/media37.mp3"/><Relationship Id="rId2" Type="http://schemas.openxmlformats.org/officeDocument/2006/relationships/audio" Target="../media/media32.mp3"/><Relationship Id="rId16" Type="http://schemas.openxmlformats.org/officeDocument/2006/relationships/image" Target="../media/image2.png"/><Relationship Id="rId1" Type="http://schemas.microsoft.com/office/2007/relationships/media" Target="../media/media32.mp3"/><Relationship Id="rId6" Type="http://schemas.openxmlformats.org/officeDocument/2006/relationships/audio" Target="../media/media34.mp3"/><Relationship Id="rId11" Type="http://schemas.microsoft.com/office/2007/relationships/media" Target="../media/media37.mp3"/><Relationship Id="rId5" Type="http://schemas.microsoft.com/office/2007/relationships/media" Target="../media/media34.mp3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36.mp3"/><Relationship Id="rId4" Type="http://schemas.openxmlformats.org/officeDocument/2006/relationships/audio" Target="../media/media33.mp3"/><Relationship Id="rId9" Type="http://schemas.microsoft.com/office/2007/relationships/media" Target="../media/media36.mp3"/><Relationship Id="rId14" Type="http://schemas.openxmlformats.org/officeDocument/2006/relationships/audio" Target="../media/media38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649"/>
            <a:ext cx="4741150" cy="583268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777571" y="824593"/>
            <a:ext cx="2332055" cy="571500"/>
          </a:xfrm>
          <a:prstGeom prst="wedgeRoundRectCallout">
            <a:avLst>
              <a:gd name="adj1" fmla="val -72330"/>
              <a:gd name="adj2" fmla="val 4250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777571" y="1817915"/>
            <a:ext cx="2332055" cy="571500"/>
          </a:xfrm>
          <a:prstGeom prst="wedgeRoundRectCallout">
            <a:avLst>
              <a:gd name="adj1" fmla="val -72330"/>
              <a:gd name="adj2" fmla="val 4250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TIÊU ĐỀ UNIT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77571" y="4207329"/>
            <a:ext cx="2332055" cy="571500"/>
          </a:xfrm>
          <a:prstGeom prst="wedgeRoundRectCallout">
            <a:avLst>
              <a:gd name="adj1" fmla="val -72330"/>
              <a:gd name="adj2" fmla="val 4250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NỘI DUNG UNIT</a:t>
            </a:r>
          </a:p>
        </p:txBody>
      </p:sp>
    </p:spTree>
    <p:extLst>
      <p:ext uri="{BB962C8B-B14F-4D97-AF65-F5344CB8AC3E}">
        <p14:creationId xmlns:p14="http://schemas.microsoft.com/office/powerpoint/2010/main" val="168447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1" y="1625671"/>
            <a:ext cx="674381" cy="135357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1" y="1635581"/>
            <a:ext cx="963391" cy="1361683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 GỌI TÊN NGƯỜI KHÁC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6794" y="982155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マイ（まい）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チマチョゴリのイラスト | かわいいフリー素材集 いらすと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554" y="1661905"/>
            <a:ext cx="800242" cy="14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3243730" y="982154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パク（ぱく）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33" y="1746209"/>
            <a:ext cx="1796180" cy="942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9"/>
          <a:stretch/>
        </p:blipFill>
        <p:spPr>
          <a:xfrm>
            <a:off x="7405510" y="1661905"/>
            <a:ext cx="617719" cy="136027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340666" y="968148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きむら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213" y="1661905"/>
            <a:ext cx="890873" cy="145232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9325238" y="981124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たなか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58"/>
          <a:stretch/>
        </p:blipFill>
        <p:spPr>
          <a:xfrm>
            <a:off x="696733" y="4749149"/>
            <a:ext cx="823765" cy="162970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33808" y="4108831"/>
            <a:ext cx="1955051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すずき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7" r="1104"/>
          <a:stretch/>
        </p:blipFill>
        <p:spPr>
          <a:xfrm>
            <a:off x="3243730" y="4749149"/>
            <a:ext cx="763398" cy="162970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394069" y="4108831"/>
            <a:ext cx="269804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ワン（わん）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37" y="5175374"/>
            <a:ext cx="1230484" cy="777256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69" y="4904940"/>
            <a:ext cx="1172225" cy="150044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5288721" y="4115220"/>
            <a:ext cx="4036517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/>
              <a:t>ダニエル（だにえる）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40" y="4904940"/>
            <a:ext cx="934146" cy="9341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213" y="5036348"/>
            <a:ext cx="1489046" cy="1489046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9444592" y="4108559"/>
            <a:ext cx="2747408" cy="494725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ナタ</a:t>
            </a:r>
            <a:r>
              <a:rPr lang="ja-JP" altLang="en-US" sz="2400" b="1" dirty="0" smtClean="0"/>
              <a:t>（なた）</a:t>
            </a:r>
            <a:r>
              <a:rPr lang="ja-JP" altLang="en-US" sz="2400" b="1" dirty="0" smtClean="0">
                <a:solidFill>
                  <a:srgbClr val="00B050"/>
                </a:solidFill>
              </a:rPr>
              <a:t>さん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09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1">
            <a:extLst>
              <a:ext uri="{FF2B5EF4-FFF2-40B4-BE49-F238E27FC236}">
                <a16:creationId xmlns:a16="http://schemas.microsoft.com/office/drawing/2014/main" id="{1D143790-57E2-2140-998A-8ACBE61FC4B2}"/>
              </a:ext>
            </a:extLst>
          </p:cNvPr>
          <p:cNvSpPr/>
          <p:nvPr/>
        </p:nvSpPr>
        <p:spPr>
          <a:xfrm>
            <a:off x="1284349" y="683227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9" name="Flowchart: Connector 1">
            <a:extLst>
              <a:ext uri="{FF2B5EF4-FFF2-40B4-BE49-F238E27FC236}">
                <a16:creationId xmlns:a16="http://schemas.microsoft.com/office/drawing/2014/main" id="{DB78E2C8-4D4F-374E-8152-1B12596EF6C9}"/>
              </a:ext>
            </a:extLst>
          </p:cNvPr>
          <p:cNvSpPr/>
          <p:nvPr/>
        </p:nvSpPr>
        <p:spPr>
          <a:xfrm>
            <a:off x="5344830" y="662227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" name="Flowchart: Connector 1">
            <a:extLst>
              <a:ext uri="{FF2B5EF4-FFF2-40B4-BE49-F238E27FC236}">
                <a16:creationId xmlns:a16="http://schemas.microsoft.com/office/drawing/2014/main" id="{950CB4B1-0EB5-A14D-AA5D-1DDEE1A1EF25}"/>
              </a:ext>
            </a:extLst>
          </p:cNvPr>
          <p:cNvSpPr/>
          <p:nvPr/>
        </p:nvSpPr>
        <p:spPr>
          <a:xfrm>
            <a:off x="9043980" y="662226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B222A887-BE8D-DE48-AE7B-1E17068B6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64" y="1680804"/>
            <a:ext cx="1753512" cy="1315236"/>
          </a:xfr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0809E8BB-2FD8-224F-9CB3-647E8D5951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29" y="1811449"/>
            <a:ext cx="1053946" cy="105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0C0B67-9B6C-5143-8E90-54E0C4CA1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0" y="1840078"/>
            <a:ext cx="1905752" cy="13152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26511" y="0"/>
            <a:ext cx="666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GỌI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TÊN ĐÚNG CỦA CÁC TỔ CHỨC SAU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3716375" y="1400163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7397343" y="1400162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Rounded Rectangle 5"/>
          <p:cNvSpPr/>
          <p:nvPr/>
        </p:nvSpPr>
        <p:spPr>
          <a:xfrm>
            <a:off x="4278385" y="3363985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8055891" y="3363984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348861" y="3363984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771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3716375" y="1400163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911E215-50F3-2448-AE1C-A2ED16168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92" y="1487599"/>
            <a:ext cx="1523176" cy="1222349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E7B578BF-B5BE-884D-89A2-F8677DC774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5" y="1569082"/>
            <a:ext cx="1192099" cy="11897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9183" y="43480"/>
            <a:ext cx="666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CÁCH GỌI TÊN ĐÚNG CỦA CÁC TỔ CHỨC SAU</a:t>
            </a:r>
          </a:p>
        </p:txBody>
      </p:sp>
      <p:sp>
        <p:nvSpPr>
          <p:cNvPr id="24" name="Flowchart: Connector 1">
            <a:extLst>
              <a:ext uri="{FF2B5EF4-FFF2-40B4-BE49-F238E27FC236}">
                <a16:creationId xmlns:a16="http://schemas.microsoft.com/office/drawing/2014/main" id="{1D143790-57E2-2140-998A-8ACBE61FC4B2}"/>
              </a:ext>
            </a:extLst>
          </p:cNvPr>
          <p:cNvSpPr/>
          <p:nvPr/>
        </p:nvSpPr>
        <p:spPr>
          <a:xfrm>
            <a:off x="1284349" y="683227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25" name="Flowchart: Connector 1">
            <a:extLst>
              <a:ext uri="{FF2B5EF4-FFF2-40B4-BE49-F238E27FC236}">
                <a16:creationId xmlns:a16="http://schemas.microsoft.com/office/drawing/2014/main" id="{DB78E2C8-4D4F-374E-8152-1B12596EF6C9}"/>
              </a:ext>
            </a:extLst>
          </p:cNvPr>
          <p:cNvSpPr/>
          <p:nvPr/>
        </p:nvSpPr>
        <p:spPr>
          <a:xfrm>
            <a:off x="5582222" y="662226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26" name="Flowchart: Connector 1">
            <a:extLst>
              <a:ext uri="{FF2B5EF4-FFF2-40B4-BE49-F238E27FC236}">
                <a16:creationId xmlns:a16="http://schemas.microsoft.com/office/drawing/2014/main" id="{950CB4B1-0EB5-A14D-AA5D-1DDEE1A1EF25}"/>
              </a:ext>
            </a:extLst>
          </p:cNvPr>
          <p:cNvSpPr/>
          <p:nvPr/>
        </p:nvSpPr>
        <p:spPr>
          <a:xfrm>
            <a:off x="9880095" y="683226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10241DD0-549A-DD4D-BCBB-9AE3BAF06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16" y="1518374"/>
            <a:ext cx="3726708" cy="129114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7434096" y="1487599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3" name="Rounded Rectangle 32"/>
          <p:cNvSpPr/>
          <p:nvPr/>
        </p:nvSpPr>
        <p:spPr>
          <a:xfrm>
            <a:off x="373847" y="3351569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4156093" y="3351568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427714" y="3351567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0328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2A5145-EA9A-F74D-81F5-357C9B372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1" y="1743921"/>
            <a:ext cx="2510928" cy="131823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6EDC7C4-7ED9-ED41-84DB-A06E44951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66" y="1808125"/>
            <a:ext cx="4031870" cy="1016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8F9CE-A2F5-A140-9822-09C58AFD9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8"/>
          <a:stretch/>
        </p:blipFill>
        <p:spPr>
          <a:xfrm>
            <a:off x="9269219" y="1602917"/>
            <a:ext cx="2857932" cy="115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3274333" y="2400888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>
            <a:off x="8371939" y="2316140"/>
            <a:ext cx="46753" cy="3727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1" name="Flowchart: Connector 1">
            <a:extLst>
              <a:ext uri="{FF2B5EF4-FFF2-40B4-BE49-F238E27FC236}">
                <a16:creationId xmlns:a16="http://schemas.microsoft.com/office/drawing/2014/main" id="{1D143790-57E2-2140-998A-8ACBE61FC4B2}"/>
              </a:ext>
            </a:extLst>
          </p:cNvPr>
          <p:cNvSpPr/>
          <p:nvPr/>
        </p:nvSpPr>
        <p:spPr>
          <a:xfrm>
            <a:off x="1284349" y="683227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22" name="Flowchart: Connector 1">
            <a:extLst>
              <a:ext uri="{FF2B5EF4-FFF2-40B4-BE49-F238E27FC236}">
                <a16:creationId xmlns:a16="http://schemas.microsoft.com/office/drawing/2014/main" id="{DB78E2C8-4D4F-374E-8152-1B12596EF6C9}"/>
              </a:ext>
            </a:extLst>
          </p:cNvPr>
          <p:cNvSpPr/>
          <p:nvPr/>
        </p:nvSpPr>
        <p:spPr>
          <a:xfrm>
            <a:off x="5582222" y="662226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23" name="Flowchart: Connector 1">
            <a:extLst>
              <a:ext uri="{FF2B5EF4-FFF2-40B4-BE49-F238E27FC236}">
                <a16:creationId xmlns:a16="http://schemas.microsoft.com/office/drawing/2014/main" id="{950CB4B1-0EB5-A14D-AA5D-1DDEE1A1EF25}"/>
              </a:ext>
            </a:extLst>
          </p:cNvPr>
          <p:cNvSpPr/>
          <p:nvPr/>
        </p:nvSpPr>
        <p:spPr>
          <a:xfrm>
            <a:off x="9880095" y="683226"/>
            <a:ext cx="722662" cy="737937"/>
          </a:xfrm>
          <a:prstGeom prst="flowChartConnector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15450" y="7324"/>
            <a:ext cx="666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CÁCH GỌI TÊN ĐÚNG CỦA CÁC TỔ CHỨC SAU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61271" y="3384915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4645200" y="3400558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9006118" y="3417336"/>
            <a:ext cx="2852257" cy="63227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8488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0C0B67-9B6C-5143-8E90-54E0C4CA1C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0" y="0"/>
            <a:ext cx="1905752" cy="131523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08" y="608051"/>
            <a:ext cx="1565657" cy="12623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 flipH="1">
            <a:off x="403316" y="1870362"/>
            <a:ext cx="6172049" cy="77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ounded Rectangle 6"/>
          <p:cNvSpPr/>
          <p:nvPr/>
        </p:nvSpPr>
        <p:spPr>
          <a:xfrm>
            <a:off x="4115592" y="339289"/>
            <a:ext cx="2559113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TỔ CHỨC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94843" y="348047"/>
            <a:ext cx="2998915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THÀNH VIÊN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5763" y="500613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222A887-BE8D-DE48-AE7B-1E17068B6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0" y="2312571"/>
            <a:ext cx="1753512" cy="13152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21" y="1947527"/>
            <a:ext cx="2325993" cy="19392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 flipH="1">
            <a:off x="252898" y="4265919"/>
            <a:ext cx="6172049" cy="77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TextBox 15"/>
          <p:cNvSpPr txBox="1"/>
          <p:nvPr/>
        </p:nvSpPr>
        <p:spPr>
          <a:xfrm>
            <a:off x="6896821" y="2312571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98F9CE-A2F5-A140-9822-09C58AFD9C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8"/>
          <a:stretch/>
        </p:blipFill>
        <p:spPr>
          <a:xfrm>
            <a:off x="124904" y="4653691"/>
            <a:ext cx="2118432" cy="857648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47" y="4863355"/>
            <a:ext cx="1280331" cy="20242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74705" y="4653691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810852" y="1182262"/>
            <a:ext cx="496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Sinh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r>
              <a:rPr lang="en-US" sz="3200" b="1" dirty="0"/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/>
              <a:t>đại</a:t>
            </a:r>
            <a:r>
              <a:rPr lang="en-US" sz="3200" b="1" dirty="0"/>
              <a:t> </a:t>
            </a:r>
            <a:r>
              <a:rPr lang="en-US" sz="3200" b="1" dirty="0" err="1"/>
              <a:t>học</a:t>
            </a:r>
            <a:r>
              <a:rPr lang="en-US" sz="3200" b="1" dirty="0"/>
              <a:t> FPT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85666" y="3248159"/>
            <a:ext cx="592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</a:rPr>
              <a:t>Nhân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>
                <a:solidFill>
                  <a:srgbClr val="C00000"/>
                </a:solidFill>
              </a:rPr>
              <a:t>viên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ty </a:t>
            </a:r>
            <a:r>
              <a:rPr lang="en-US" sz="3200" b="1" dirty="0" err="1"/>
              <a:t>Viettel</a:t>
            </a:r>
            <a:endParaRPr 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462639" y="5644892"/>
            <a:ext cx="592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Giáo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r>
              <a:rPr lang="en-US" sz="3200" b="1" dirty="0"/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/>
              <a:t>trường</a:t>
            </a:r>
            <a:r>
              <a:rPr lang="en-US" sz="3200" b="1" dirty="0"/>
              <a:t> </a:t>
            </a:r>
            <a:r>
              <a:rPr lang="en-US" sz="3200" b="1" dirty="0" err="1"/>
              <a:t>cấp</a:t>
            </a:r>
            <a:r>
              <a:rPr lang="en-US" sz="3200" b="1" dirty="0"/>
              <a:t> 3 LHP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226650" y="2200022"/>
            <a:ext cx="2559113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TỔ CHỨC 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716789" y="2200022"/>
            <a:ext cx="2998915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THÀNH VIÊN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016740" y="4524936"/>
            <a:ext cx="2559113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TỔ CHỨC 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506879" y="4524936"/>
            <a:ext cx="2998915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THÀNH VIÊN</a:t>
            </a:r>
          </a:p>
        </p:txBody>
      </p:sp>
    </p:spTree>
    <p:extLst>
      <p:ext uri="{BB962C8B-B14F-4D97-AF65-F5344CB8AC3E}">
        <p14:creationId xmlns:p14="http://schemas.microsoft.com/office/powerpoint/2010/main" val="338733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 flipH="1">
            <a:off x="403316" y="1870362"/>
            <a:ext cx="6172049" cy="77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extBox 8"/>
          <p:cNvSpPr txBox="1"/>
          <p:nvPr/>
        </p:nvSpPr>
        <p:spPr>
          <a:xfrm>
            <a:off x="6557951" y="483906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729680-B817-1442-A1F4-092632DC029B}"/>
              </a:ext>
            </a:extLst>
          </p:cNvPr>
          <p:cNvSpPr/>
          <p:nvPr/>
        </p:nvSpPr>
        <p:spPr>
          <a:xfrm flipH="1">
            <a:off x="252898" y="4265919"/>
            <a:ext cx="6172049" cy="77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TextBox 15"/>
          <p:cNvSpPr txBox="1"/>
          <p:nvPr/>
        </p:nvSpPr>
        <p:spPr>
          <a:xfrm>
            <a:off x="6585325" y="2317660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24947" y="4697208"/>
            <a:ext cx="79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の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810852" y="1182262"/>
            <a:ext cx="496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Nhân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ty Honda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85666" y="3248159"/>
            <a:ext cx="592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Sinh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r>
              <a:rPr lang="en-US" sz="3200" b="1" dirty="0"/>
              <a:t> </a:t>
            </a:r>
            <a:r>
              <a:rPr lang="en-US" sz="3200" b="1" dirty="0" err="1"/>
              <a:t>đại</a:t>
            </a:r>
            <a:r>
              <a:rPr lang="en-US" sz="3200" b="1" dirty="0"/>
              <a:t> </a:t>
            </a:r>
            <a:r>
              <a:rPr lang="en-US" sz="3200" b="1" dirty="0" err="1"/>
              <a:t>học</a:t>
            </a:r>
            <a:r>
              <a:rPr lang="en-US" sz="3200" b="1" dirty="0"/>
              <a:t> </a:t>
            </a:r>
            <a:r>
              <a:rPr lang="en-US" sz="3200" b="1" dirty="0" err="1"/>
              <a:t>Hutech</a:t>
            </a:r>
            <a:endParaRPr 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497144" y="5417842"/>
            <a:ext cx="592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Giáo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r>
              <a:rPr lang="en-US" sz="3200" b="1" dirty="0"/>
              <a:t> </a:t>
            </a:r>
            <a:r>
              <a:rPr lang="en-US" sz="3200" b="1" dirty="0" err="1"/>
              <a:t>trường</a:t>
            </a:r>
            <a:r>
              <a:rPr lang="en-US" sz="3200" b="1" dirty="0"/>
              <a:t> </a:t>
            </a:r>
            <a:r>
              <a:rPr lang="en-US" sz="3200" b="1" dirty="0" err="1"/>
              <a:t>Hoa</a:t>
            </a:r>
            <a:r>
              <a:rPr lang="en-US" sz="3200" b="1" dirty="0"/>
              <a:t> Mai </a:t>
            </a:r>
          </a:p>
        </p:txBody>
      </p:sp>
      <p:pic>
        <p:nvPicPr>
          <p:cNvPr id="2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6" y="127609"/>
            <a:ext cx="990365" cy="7947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85" y="475156"/>
            <a:ext cx="1190599" cy="1270565"/>
          </a:xfrm>
          <a:prstGeom prst="rect">
            <a:avLst/>
          </a:prstGeom>
        </p:spPr>
      </p:pic>
      <p:pic>
        <p:nvPicPr>
          <p:cNvPr id="2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5" y="2179897"/>
            <a:ext cx="1184454" cy="118445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8" y="2368942"/>
            <a:ext cx="2193837" cy="20073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15" b="89394" l="2362" r="89764">
                        <a14:foregroundMark x1="38320" y1="34091" x2="38320" y2="34091"/>
                        <a14:foregroundMark x1="51969" y1="39394" x2="53018" y2="39394"/>
                        <a14:foregroundMark x1="58005" y1="39394" x2="58005" y2="39394"/>
                        <a14:foregroundMark x1="62467" y1="47727" x2="62467" y2="47727"/>
                        <a14:foregroundMark x1="67454" y1="39394" x2="68504" y2="39394"/>
                        <a14:foregroundMark x1="71654" y1="41667" x2="72441" y2="41667"/>
                        <a14:foregroundMark x1="76115" y1="41667" x2="76115" y2="41667"/>
                        <a14:foregroundMark x1="77165" y1="54545" x2="75591" y2="56818"/>
                        <a14:foregroundMark x1="72441" y1="59848" x2="62992" y2="60606"/>
                        <a14:foregroundMark x1="58268" y1="62879" x2="51181" y2="62121"/>
                        <a14:foregroundMark x1="42782" y1="62879" x2="36220" y2="61364"/>
                        <a14:foregroundMark x1="31759" y1="60606" x2="26772" y2="60606"/>
                        <a14:foregroundMark x1="23885" y1="60606" x2="21522" y2="59848"/>
                        <a14:foregroundMark x1="19160" y1="56818" x2="19160" y2="56818"/>
                        <a14:foregroundMark x1="21522" y1="39394" x2="20472" y2="38636"/>
                        <a14:foregroundMark x1="18110" y1="37879" x2="18110" y2="37879"/>
                        <a14:foregroundMark x1="22047" y1="36364" x2="26509" y2="36364"/>
                        <a14:foregroundMark x1="28609" y1="36364" x2="30184" y2="36364"/>
                        <a14:foregroundMark x1="30184" y1="35606" x2="31496" y2="35606"/>
                        <a14:foregroundMark x1="35958" y1="35606" x2="38583" y2="35606"/>
                        <a14:foregroundMark x1="39895" y1="34091" x2="44619" y2="35606"/>
                        <a14:foregroundMark x1="47769" y1="35606" x2="51181" y2="38636"/>
                        <a14:foregroundMark x1="66142" y1="60606" x2="67979" y2="62121"/>
                        <a14:foregroundMark x1="78215" y1="70455" x2="78215" y2="70455"/>
                        <a14:foregroundMark x1="80577" y1="68182" x2="80577" y2="68182"/>
                        <a14:foregroundMark x1="81365" y1="66667" x2="81365" y2="66667"/>
                        <a14:foregroundMark x1="81102" y1="68939" x2="80052" y2="69697"/>
                        <a14:foregroundMark x1="79265" y1="57576" x2="67454" y2="53788"/>
                        <a14:foregroundMark x1="66404" y1="56818" x2="58268" y2="57576"/>
                        <a14:foregroundMark x1="49869" y1="56061" x2="34121" y2="55303"/>
                        <a14:foregroundMark x1="28609" y1="57576" x2="26509" y2="54545"/>
                        <a14:foregroundMark x1="23360" y1="40152" x2="22047" y2="37879"/>
                        <a14:foregroundMark x1="19685" y1="38636" x2="19685" y2="38636"/>
                        <a14:foregroundMark x1="18110" y1="39394" x2="16273" y2="42424"/>
                        <a14:foregroundMark x1="15486" y1="44697" x2="14698" y2="43182"/>
                        <a14:foregroundMark x1="15223" y1="32576" x2="18110" y2="31818"/>
                        <a14:foregroundMark x1="23360" y1="31818" x2="25197" y2="31818"/>
                        <a14:foregroundMark x1="27822" y1="32576" x2="29921" y2="32576"/>
                        <a14:foregroundMark x1="29921" y1="32576" x2="29921" y2="32576"/>
                        <a14:foregroundMark x1="32283" y1="31061" x2="36483" y2="31061"/>
                        <a14:foregroundMark x1="40157" y1="31818" x2="41995" y2="31818"/>
                        <a14:foregroundMark x1="42782" y1="31818" x2="42782" y2="31818"/>
                        <a14:foregroundMark x1="40157" y1="27273" x2="38058" y2="25758"/>
                        <a14:foregroundMark x1="34908" y1="25000" x2="34908" y2="25000"/>
                        <a14:foregroundMark x1="34383" y1="23485" x2="34383" y2="23485"/>
                        <a14:foregroundMark x1="34383" y1="23485" x2="37008" y2="24242"/>
                        <a14:foregroundMark x1="38320" y1="24242" x2="38320" y2="24242"/>
                        <a14:foregroundMark x1="49344" y1="31818" x2="51969" y2="32576"/>
                        <a14:foregroundMark x1="55906" y1="32576" x2="58268" y2="32576"/>
                        <a14:foregroundMark x1="58793" y1="32576" x2="59580" y2="31818"/>
                        <a14:foregroundMark x1="60105" y1="31061" x2="60105" y2="31061"/>
                        <a14:foregroundMark x1="56168" y1="26515" x2="56168" y2="26515"/>
                        <a14:foregroundMark x1="52756" y1="26515" x2="49081" y2="26515"/>
                        <a14:foregroundMark x1="49081" y1="26515" x2="52756" y2="25758"/>
                        <a14:foregroundMark x1="58005" y1="23485" x2="59318" y2="23485"/>
                        <a14:foregroundMark x1="57480" y1="23485" x2="56168" y2="23485"/>
                        <a14:foregroundMark x1="56168" y1="23485" x2="59843" y2="25000"/>
                        <a14:foregroundMark x1="62992" y1="26515" x2="66667" y2="29545"/>
                        <a14:foregroundMark x1="67979" y1="30303" x2="69554" y2="31061"/>
                        <a14:foregroundMark x1="71391" y1="31061" x2="72178" y2="31061"/>
                        <a14:foregroundMark x1="72966" y1="31061" x2="74278" y2="31061"/>
                        <a14:foregroundMark x1="75066" y1="31061" x2="77165" y2="33333"/>
                        <a14:foregroundMark x1="78215" y1="33333" x2="79003" y2="34091"/>
                        <a14:foregroundMark x1="80052" y1="34091" x2="80052" y2="34091"/>
                        <a14:foregroundMark x1="80577" y1="36364" x2="80577" y2="36364"/>
                        <a14:foregroundMark x1="80840" y1="37879" x2="80840" y2="41667"/>
                        <a14:foregroundMark x1="80315" y1="43939" x2="78215" y2="44697"/>
                        <a14:foregroundMark x1="77165" y1="41667" x2="77165" y2="41667"/>
                        <a14:foregroundMark x1="81102" y1="43939" x2="80840" y2="54545"/>
                        <a14:foregroundMark x1="79790" y1="58333" x2="78740" y2="60606"/>
                        <a14:foregroundMark x1="71916" y1="64394" x2="58005" y2="63636"/>
                        <a14:foregroundMark x1="47769" y1="69697" x2="37795" y2="68182"/>
                        <a14:foregroundMark x1="34121" y1="67424" x2="28084" y2="66667"/>
                        <a14:foregroundMark x1="21522" y1="68182" x2="23885" y2="6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1646"/>
            <a:ext cx="3629025" cy="1257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81" y="5420378"/>
            <a:ext cx="1388436" cy="1246121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3803956" y="388960"/>
            <a:ext cx="2559113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TỔ CHỨC 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294095" y="388960"/>
            <a:ext cx="2998915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THÀNH VIÊN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803956" y="2236480"/>
            <a:ext cx="2559113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TỔ CHỨC 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294095" y="2236480"/>
            <a:ext cx="2998915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THÀNH VIÊN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732830" y="4486724"/>
            <a:ext cx="2559113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TỔ CHỨC 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222969" y="4486724"/>
            <a:ext cx="2998915" cy="7206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THÀNH VIÊN</a:t>
            </a:r>
          </a:p>
        </p:txBody>
      </p:sp>
    </p:spTree>
    <p:extLst>
      <p:ext uri="{BB962C8B-B14F-4D97-AF65-F5344CB8AC3E}">
        <p14:creationId xmlns:p14="http://schemas.microsoft.com/office/powerpoint/2010/main" val="137098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564" y="148372"/>
            <a:ext cx="5294521" cy="658891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020783" y="909398"/>
            <a:ext cx="2332055" cy="571500"/>
          </a:xfrm>
          <a:prstGeom prst="wedgeRoundRectCallout">
            <a:avLst>
              <a:gd name="adj1" fmla="val -72330"/>
              <a:gd name="adj2" fmla="val 26786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BỐI CẢNH PHẦN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5" y="148372"/>
            <a:ext cx="5343298" cy="6594526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609045" y="744782"/>
            <a:ext cx="3524787" cy="329232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CÁC MỤC TIÊU CẦN ĐẠT SAU BÀI HỌC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579845" y="3280544"/>
            <a:ext cx="5029200" cy="424470"/>
          </a:xfrm>
          <a:prstGeom prst="wedgeRoundRectCallout">
            <a:avLst>
              <a:gd name="adj1" fmla="val -43020"/>
              <a:gd name="adj2" fmla="val 19889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CÁC BỨC TRANH TÌNH HUỐNG CẦN THỰC HIỆN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836548" y="364269"/>
            <a:ext cx="1444901" cy="329232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ĐỀ TÀI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953544" y="1220610"/>
            <a:ext cx="1689401" cy="329232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BỐI CẢNH</a:t>
            </a:r>
          </a:p>
        </p:txBody>
      </p:sp>
    </p:spTree>
    <p:extLst>
      <p:ext uri="{BB962C8B-B14F-4D97-AF65-F5344CB8AC3E}">
        <p14:creationId xmlns:p14="http://schemas.microsoft.com/office/powerpoint/2010/main" val="148383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93" y="93677"/>
            <a:ext cx="8373644" cy="302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52" y="0"/>
            <a:ext cx="7607285" cy="332753"/>
          </a:xfrm>
          <a:prstGeom prst="rect">
            <a:avLst/>
          </a:prstGeom>
        </p:spPr>
      </p:pic>
      <p:pic>
        <p:nvPicPr>
          <p:cNvPr id="6" name="１課・１－チャレンジ－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25986" y="711993"/>
            <a:ext cx="60960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5506" y="3391592"/>
            <a:ext cx="10736493" cy="3229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b="1" dirty="0"/>
              <a:t>はじめまして。わたし　（   </a:t>
            </a:r>
            <a:r>
              <a:rPr lang="en-US" altLang="ja-JP" b="1" dirty="0" err="1"/>
              <a:t>trợ</a:t>
            </a:r>
            <a:r>
              <a:rPr lang="en-US" altLang="ja-JP" b="1" dirty="0"/>
              <a:t> </a:t>
            </a:r>
            <a:r>
              <a:rPr lang="en-US" altLang="ja-JP" b="1" dirty="0" err="1"/>
              <a:t>từ</a:t>
            </a:r>
            <a:r>
              <a:rPr lang="en-US" altLang="ja-JP" b="1" dirty="0"/>
              <a:t> </a:t>
            </a:r>
            <a:r>
              <a:rPr lang="ja-JP" altLang="en-US" b="1" dirty="0"/>
              <a:t>   ）　パ</a:t>
            </a:r>
            <a:r>
              <a:rPr lang="ja-JP" altLang="en-US" b="1" dirty="0" smtClean="0"/>
              <a:t>クです。  </a:t>
            </a:r>
            <a:r>
              <a:rPr lang="ja-JP" altLang="en-US" b="1" dirty="0"/>
              <a:t>よろしく　おねがいします。</a:t>
            </a:r>
            <a:endParaRPr lang="en-US" altLang="ja-JP" b="1" dirty="0"/>
          </a:p>
          <a:p>
            <a:endParaRPr lang="en-US" b="1" dirty="0"/>
          </a:p>
          <a:p>
            <a:r>
              <a:rPr lang="ja-JP" altLang="en-US" b="1" dirty="0"/>
              <a:t>はじめまして。ダニエル　です。こちらこそ　よろしく　おねがいします。</a:t>
            </a:r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r>
              <a:rPr lang="ja-JP" altLang="en-US" b="1" dirty="0"/>
              <a:t>はじめまして。よろしく　おねがいします。</a:t>
            </a:r>
            <a:endParaRPr lang="en-US" altLang="ja-JP" b="1" dirty="0"/>
          </a:p>
          <a:p>
            <a:endParaRPr lang="en-US" altLang="ja-JP" b="1" dirty="0"/>
          </a:p>
          <a:p>
            <a:r>
              <a:rPr lang="ja-JP" altLang="en-US" b="1" u="sng" dirty="0"/>
              <a:t>あのう、すみません</a:t>
            </a:r>
            <a:r>
              <a:rPr lang="ja-JP" altLang="en-US" b="1" u="sng" dirty="0" smtClean="0"/>
              <a:t>、（　　　）</a:t>
            </a:r>
            <a:r>
              <a:rPr lang="ja-JP" altLang="en-US" b="1" dirty="0" smtClean="0"/>
              <a:t>？</a:t>
            </a:r>
            <a:endParaRPr lang="en-US" altLang="ja-JP" b="1" dirty="0"/>
          </a:p>
          <a:p>
            <a:r>
              <a:rPr lang="ja-JP" altLang="en-US" b="1" u="sng" dirty="0"/>
              <a:t> </a:t>
            </a:r>
            <a:endParaRPr lang="en-US" altLang="ja-JP" b="1" dirty="0"/>
          </a:p>
          <a:p>
            <a:r>
              <a:rPr lang="ja-JP" altLang="en-US" b="1" u="sng" dirty="0" smtClean="0"/>
              <a:t>（　　　） </a:t>
            </a:r>
            <a:r>
              <a:rPr lang="ja-JP" altLang="en-US" b="1" dirty="0" smtClean="0"/>
              <a:t>。</a:t>
            </a:r>
            <a:endParaRPr lang="en-US" altLang="ja-JP" b="1" dirty="0"/>
          </a:p>
        </p:txBody>
      </p:sp>
      <p:sp>
        <p:nvSpPr>
          <p:cNvPr id="8" name="Rounded Rectangle 7"/>
          <p:cNvSpPr/>
          <p:nvPr/>
        </p:nvSpPr>
        <p:spPr>
          <a:xfrm>
            <a:off x="171450" y="3610561"/>
            <a:ext cx="1284057" cy="3265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/>
              <a:t>パク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56185" y="4152557"/>
            <a:ext cx="1284057" cy="3265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ダニエル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140923" y="4924583"/>
            <a:ext cx="1284057" cy="3265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ワン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140923" y="5449683"/>
            <a:ext cx="1284057" cy="3265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ダニエル</a:t>
            </a:r>
            <a:endParaRPr lang="en-US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140922" y="6037282"/>
            <a:ext cx="1284057" cy="3265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ワン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541588" y="4677502"/>
            <a:ext cx="6827349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798213" y="61632"/>
            <a:ext cx="11309423" cy="329232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TÌNH HUỐNG 1: HỌC VỀ CÁCH…</a:t>
            </a:r>
          </a:p>
        </p:txBody>
      </p:sp>
    </p:spTree>
    <p:extLst>
      <p:ext uri="{BB962C8B-B14F-4D97-AF65-F5344CB8AC3E}">
        <p14:creationId xmlns:p14="http://schemas.microsoft.com/office/powerpoint/2010/main" val="72291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17" y="1134368"/>
            <a:ext cx="4248743" cy="3210373"/>
          </a:xfrm>
          <a:prstGeom prst="rect">
            <a:avLst/>
          </a:prstGeom>
        </p:spPr>
      </p:pic>
      <p:pic>
        <p:nvPicPr>
          <p:cNvPr id="5" name="１課・１－チャレンジ－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2701" y="1779030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54888" y="4710501"/>
            <a:ext cx="78582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/>
              <a:t>（           ）じん　です。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よろしく　おねがいします。</a:t>
            </a:r>
            <a:endParaRPr lang="en-US" altLang="ja-JP" sz="2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170831" y="4810134"/>
            <a:ext cx="1284057" cy="3265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ワン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私のなまえ・くに・しごと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1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817263" y="885552"/>
            <a:ext cx="9906962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TÌNH HUỐNG 2: HỌC VỀ SỬ DỤNG CÂU KHẲNG ĐỊNH ĐỂ GIỚI THIỆU VỀ….</a:t>
            </a:r>
          </a:p>
        </p:txBody>
      </p:sp>
    </p:spTree>
    <p:extLst>
      <p:ext uri="{BB962C8B-B14F-4D97-AF65-F5344CB8AC3E}">
        <p14:creationId xmlns:p14="http://schemas.microsoft.com/office/powerpoint/2010/main" val="129268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2" y="134701"/>
            <a:ext cx="4391638" cy="33818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7670" y="3347734"/>
            <a:ext cx="1056433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/>
              <a:t>ダニエルさん、（</a:t>
            </a:r>
            <a:r>
              <a:rPr lang="en-US" altLang="ja-JP" sz="2800" b="1" dirty="0"/>
              <a:t>ĐIỀU MUỐN HỎI</a:t>
            </a:r>
            <a:r>
              <a:rPr lang="ja-JP" altLang="en-US" sz="2800" b="1" dirty="0"/>
              <a:t>） は（  </a:t>
            </a:r>
            <a:r>
              <a:rPr lang="en-US" altLang="ja-JP" sz="2800" b="1" dirty="0"/>
              <a:t>TỪ HỎI </a:t>
            </a:r>
            <a:r>
              <a:rPr lang="ja-JP" altLang="en-US" sz="2800" b="1" dirty="0"/>
              <a:t>  ）ですか。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（</a:t>
            </a:r>
            <a:r>
              <a:rPr lang="en-US" altLang="ja-JP" sz="2800" b="1" dirty="0"/>
              <a:t> TRẢ LỜI </a:t>
            </a:r>
            <a:r>
              <a:rPr lang="ja-JP" altLang="en-US" sz="2800" b="1" dirty="0"/>
              <a:t>）です。</a:t>
            </a:r>
            <a:endParaRPr lang="en-US" altLang="ja-JP" sz="2800" b="1" dirty="0"/>
          </a:p>
          <a:p>
            <a:r>
              <a:rPr lang="ja-JP" altLang="en-US" sz="4000" dirty="0"/>
              <a:t>　</a:t>
            </a:r>
            <a:endParaRPr lang="en-US" altLang="ja-JP" sz="4000" dirty="0"/>
          </a:p>
        </p:txBody>
      </p:sp>
      <p:pic>
        <p:nvPicPr>
          <p:cNvPr id="6" name="１課・１－チャレンジ－３.mp3" descr="１課・１－チャレンジ－３.mp3">
            <a:hlinkClick r:id="" action="ppaction://media"/>
            <a:extLst>
              <a:ext uri="{FF2B5EF4-FFF2-40B4-BE49-F238E27FC236}">
                <a16:creationId xmlns:a16="http://schemas.microsoft.com/office/drawing/2014/main" id="{FB93D25A-AC54-0B49-85D9-DB54100D9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1847" y="1192094"/>
            <a:ext cx="812800" cy="8128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7636" y="4299529"/>
            <a:ext cx="1284057" cy="3265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ダニエル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87637" y="3442038"/>
            <a:ext cx="1284057" cy="3265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ワン</a:t>
            </a:r>
            <a:endParaRPr lang="en-US" b="1" dirty="0"/>
          </a:p>
        </p:txBody>
      </p:sp>
      <p:sp>
        <p:nvSpPr>
          <p:cNvPr id="9" name="Rounded Rectangular Callout 11">
            <a:extLst>
              <a:ext uri="{FF2B5EF4-FFF2-40B4-BE49-F238E27FC236}">
                <a16:creationId xmlns:a16="http://schemas.microsoft.com/office/drawing/2014/main" id="{EA6C6A4B-8FE2-4EB9-8E61-59B043216799}"/>
              </a:ext>
            </a:extLst>
          </p:cNvPr>
          <p:cNvSpPr/>
          <p:nvPr/>
        </p:nvSpPr>
        <p:spPr>
          <a:xfrm>
            <a:off x="459147" y="0"/>
            <a:ext cx="5391237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TÌNH HUỐNG 3: HỌC VỀ …</a:t>
            </a:r>
          </a:p>
        </p:txBody>
      </p:sp>
    </p:spTree>
    <p:extLst>
      <p:ext uri="{BB962C8B-B14F-4D97-AF65-F5344CB8AC3E}">
        <p14:creationId xmlns:p14="http://schemas.microsoft.com/office/powerpoint/2010/main" val="18362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" y="0"/>
            <a:ext cx="6139540" cy="90577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わたし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" y="1100170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（お）なまえ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" y="2145945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にほん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3166361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（お）くに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私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41539" y="166286"/>
            <a:ext cx="563855" cy="609600"/>
          </a:xfrm>
          <a:prstGeom prst="rect">
            <a:avLst/>
          </a:prstGeom>
        </p:spPr>
      </p:pic>
      <p:pic>
        <p:nvPicPr>
          <p:cNvPr id="24" name="名前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6708" y="1200521"/>
            <a:ext cx="563855" cy="609600"/>
          </a:xfrm>
          <a:prstGeom prst="rect">
            <a:avLst/>
          </a:prstGeom>
        </p:spPr>
      </p:pic>
      <p:pic>
        <p:nvPicPr>
          <p:cNvPr id="25" name="日本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2285633"/>
            <a:ext cx="563855" cy="609600"/>
          </a:xfrm>
          <a:prstGeom prst="rect">
            <a:avLst/>
          </a:prstGeom>
        </p:spPr>
      </p:pic>
      <p:pic>
        <p:nvPicPr>
          <p:cNvPr id="26" name="国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3244860"/>
            <a:ext cx="563855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139540" y="1192641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TÊN</a:t>
            </a:r>
            <a:r>
              <a:rPr lang="en-US" sz="3200" b="1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39540" y="2254155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NHẬT BẢN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39540" y="3258832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ĐẤT NƯỚC</a:t>
            </a:r>
            <a:r>
              <a:rPr lang="en-US" sz="3200" b="1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39540" y="166286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TÔI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16330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アメリカ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77461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イタリア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6046168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ロシア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39540" y="4207235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MỸ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9540" y="5133962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Ý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39540" y="6138639"/>
            <a:ext cx="275960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NGA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5" name="アメリカ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4221234"/>
            <a:ext cx="563855" cy="609600"/>
          </a:xfrm>
          <a:prstGeom prst="rect">
            <a:avLst/>
          </a:prstGeom>
        </p:spPr>
      </p:pic>
      <p:pic>
        <p:nvPicPr>
          <p:cNvPr id="36" name="イタリア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5193743"/>
            <a:ext cx="563855" cy="609600"/>
          </a:xfrm>
          <a:prstGeom prst="rect">
            <a:avLst/>
          </a:prstGeom>
        </p:spPr>
      </p:pic>
      <p:pic>
        <p:nvPicPr>
          <p:cNvPr id="37" name="ロシア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877" y="6170117"/>
            <a:ext cx="563855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11" y="3244860"/>
            <a:ext cx="696342" cy="6545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48" y="72684"/>
            <a:ext cx="792866" cy="7928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55" y="5932400"/>
            <a:ext cx="99060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89" y="920004"/>
            <a:ext cx="1197022" cy="11970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36" y="1891413"/>
            <a:ext cx="1398039" cy="1398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53" y="3920505"/>
            <a:ext cx="1211057" cy="1211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89" y="4892470"/>
            <a:ext cx="1319784" cy="13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7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5" grpId="0" animBg="1"/>
      <p:bldP spid="20" grpId="0" animBg="1"/>
      <p:bldP spid="21" grpId="0" animBg="1"/>
      <p:bldP spid="27" grpId="0" animBg="1"/>
      <p:bldP spid="28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589" y="88083"/>
            <a:ext cx="11730446" cy="554083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NGỮ PHÁP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589" y="819879"/>
            <a:ext cx="5390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KIỂU CÂU HỎI LỬNG ( LƯỢC ĐI PHẦN VỊ NGỮ) 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09304" y="1258104"/>
            <a:ext cx="3431176" cy="67819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</a:t>
            </a: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なまえ 　は？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TÊN CỦA BẠN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785461" y="1258104"/>
            <a:ext cx="4023362" cy="67819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</a:t>
            </a: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しごと　は？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CÔNG VIỆC CỦA BẠN LÀ?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53990" y="1258104"/>
            <a:ext cx="3431176" cy="67819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</a:t>
            </a: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くには？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ĐẤT NƯỚC CỦA BẠN LÀ?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589" y="3108422"/>
            <a:ext cx="5390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KIỂU CÂU HỎI CÓ TỪ HỎI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52755" y="3547189"/>
            <a:ext cx="5425440" cy="67819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おしごと　は　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</a:t>
            </a: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です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</a:t>
            </a: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CÔNG VIỆC CỦA BẠN LÀ </a:t>
            </a:r>
            <a:r>
              <a:rPr lang="en-US" altLang="ja-JP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GÌ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00596" y="3547189"/>
            <a:ext cx="5577839" cy="67819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おくに　は　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どちら</a:t>
            </a: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です</a:t>
            </a:r>
            <a:r>
              <a:rPr lang="ja-JP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</a:t>
            </a: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ĐẤT NƯỚC CỦA BẠN </a:t>
            </a:r>
            <a:r>
              <a:rPr lang="en-US" altLang="ja-JP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Ở ĐÂU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85851" y="2011627"/>
            <a:ext cx="6731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ĐẶT CÂU HỎI: [ THÔNG TIN MUỐN HỎI ]   </a:t>
            </a:r>
            <a:r>
              <a:rPr lang="ja-JP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は？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59875" y="4325594"/>
            <a:ext cx="8556169" cy="88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ĐẶT CÂU HỎI: [ THÔNG TIN MUỐN HỎI ]   </a:t>
            </a:r>
            <a:r>
              <a:rPr lang="ja-JP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　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[ TỪ HỎI ] </a:t>
            </a:r>
            <a:r>
              <a:rPr lang="ja-JP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ですか。</a:t>
            </a:r>
            <a:endParaRPr 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TRẢ LỜI : [ CÂU TRẢ LỜI]</a:t>
            </a:r>
            <a:r>
              <a: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r>
              <a:rPr lang="ja-JP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です。</a:t>
            </a:r>
            <a:endParaRPr 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85851" y="2422338"/>
            <a:ext cx="6731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TRẢ LỜI :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[ CÂU TRẢ LỜI]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r>
              <a:rPr lang="ja-JP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です。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59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" y="0"/>
            <a:ext cx="5172281" cy="90577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かんこく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1100170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ちゅうごく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145945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だいがく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72283" y="1259805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TRUNG QUỐC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72283" y="232131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ĐẠI HỌC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72283" y="233450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HÀN QUỐC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191720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こうこう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237495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がっこう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72283" y="3351355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TRƯỜNG CẤP 3</a:t>
            </a:r>
            <a:r>
              <a:rPr lang="en-US" sz="3200" b="1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283" y="441286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TRƯỜNG HỌC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370249"/>
            <a:ext cx="5172281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（お）しごと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72283" y="5545623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CÔNG VIỆC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中国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5134" y="1158291"/>
            <a:ext cx="609600" cy="609600"/>
          </a:xfrm>
          <a:prstGeom prst="rect">
            <a:avLst/>
          </a:prstGeom>
        </p:spPr>
      </p:pic>
      <p:pic>
        <p:nvPicPr>
          <p:cNvPr id="17" name="大学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7841" y="2201750"/>
            <a:ext cx="609600" cy="609600"/>
          </a:xfrm>
          <a:prstGeom prst="rect">
            <a:avLst/>
          </a:prstGeom>
        </p:spPr>
      </p:pic>
      <p:pic>
        <p:nvPicPr>
          <p:cNvPr id="18" name="韓国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7841" y="226180"/>
            <a:ext cx="609600" cy="609600"/>
          </a:xfrm>
          <a:prstGeom prst="rect">
            <a:avLst/>
          </a:prstGeom>
        </p:spPr>
      </p:pic>
      <p:pic>
        <p:nvPicPr>
          <p:cNvPr id="19" name="高校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99900" y="3245209"/>
            <a:ext cx="609600" cy="609600"/>
          </a:xfrm>
          <a:prstGeom prst="rect">
            <a:avLst/>
          </a:prstGeom>
        </p:spPr>
      </p:pic>
      <p:pic>
        <p:nvPicPr>
          <p:cNvPr id="20" name="仕事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16394" y="5434006"/>
            <a:ext cx="609600" cy="609600"/>
          </a:xfrm>
          <a:prstGeom prst="rect">
            <a:avLst/>
          </a:prstGeom>
        </p:spPr>
      </p:pic>
      <p:pic>
        <p:nvPicPr>
          <p:cNvPr id="2" name="206445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5134" y="4302482"/>
            <a:ext cx="609600" cy="609600"/>
          </a:xfrm>
          <a:prstGeom prst="rect">
            <a:avLst/>
          </a:prstGeom>
        </p:spPr>
      </p:pic>
      <p:sp>
        <p:nvSpPr>
          <p:cNvPr id="3" name="AutoShape 2" descr="Tập tin:Flag of South Korea (bordered)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4" descr="Tập tin:Flag of South Korea (bordered)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79595" y="61486"/>
            <a:ext cx="1131243" cy="7828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58" y="2200232"/>
            <a:ext cx="1478050" cy="763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020" y="1198053"/>
            <a:ext cx="1008788" cy="6725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116" y="3929477"/>
            <a:ext cx="1312595" cy="13125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66" y="5497436"/>
            <a:ext cx="1160693" cy="1160693"/>
          </a:xfrm>
          <a:prstGeom prst="rect">
            <a:avLst/>
          </a:prstGeom>
        </p:spPr>
      </p:pic>
      <p:pic>
        <p:nvPicPr>
          <p:cNvPr id="1030" name="Picture 6" descr="さといも屋＠活動縮小中 on Twitter:  &amp;quot;気まぐれで描いてみた岐阜県JK制服目録。岐阜地区・西濃地区の高校から、よく名前聞くところや個人的に好きなところ6校。  http://t.co/27RONNwtFL&amp;quot;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00" b="96000" l="10000" r="90000">
                        <a14:foregroundMark x1="39753" y1="12900" x2="35432" y2="75500"/>
                        <a14:foregroundMark x1="40123" y1="10800" x2="36173" y2="20200"/>
                        <a14:foregroundMark x1="37778" y1="12700" x2="31605" y2="17900"/>
                        <a14:foregroundMark x1="34074" y1="23800" x2="34691" y2="39700"/>
                        <a14:foregroundMark x1="36420" y1="27800" x2="32346" y2="45700"/>
                        <a14:foregroundMark x1="33580" y1="64100" x2="34074" y2="66800"/>
                        <a14:foregroundMark x1="30988" y1="92200" x2="30000" y2="96000"/>
                        <a14:foregroundMark x1="40617" y1="91800" x2="40617" y2="94700"/>
                        <a14:foregroundMark x1="39506" y1="57000" x2="40864" y2="89500"/>
                        <a14:foregroundMark x1="31852" y1="73000" x2="30988" y2="85800"/>
                        <a14:foregroundMark x1="35679" y1="8400" x2="35926" y2="13400"/>
                        <a14:foregroundMark x1="38519" y1="10000" x2="27901" y2="12900"/>
                        <a14:foregroundMark x1="36914" y1="7900" x2="40123" y2="1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05" y="3004541"/>
            <a:ext cx="902903" cy="111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3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30303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36364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4193" y="0"/>
            <a:ext cx="4755889" cy="90577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がくせい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4192" y="1100170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せんせい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4191" y="2145945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きょうし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0079" y="122411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~THẦY / CÔ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0079" y="2285633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GIÁO VIÊN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0079" y="197764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HỌC SINH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4192" y="3191720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かいしゃ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4191" y="4237495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かいしゃいん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40079" y="331566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CÔNG TY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40079" y="4377183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NHÂN VIÊN CÔNG TY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学生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4591" y="159365"/>
            <a:ext cx="609600" cy="609600"/>
          </a:xfrm>
          <a:prstGeom prst="rect">
            <a:avLst/>
          </a:prstGeom>
        </p:spPr>
      </p:pic>
      <p:pic>
        <p:nvPicPr>
          <p:cNvPr id="20" name="49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5792" y="5493636"/>
            <a:ext cx="609600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84191" y="5277216"/>
            <a:ext cx="4755889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にほんご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40079" y="5416904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TIẾNG NHẬT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教師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6588" y="2198430"/>
            <a:ext cx="609600" cy="609600"/>
          </a:xfrm>
          <a:prstGeom prst="rect">
            <a:avLst/>
          </a:prstGeom>
        </p:spPr>
      </p:pic>
      <p:pic>
        <p:nvPicPr>
          <p:cNvPr id="24" name="2389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5792" y="3315669"/>
            <a:ext cx="609600" cy="609600"/>
          </a:xfrm>
          <a:prstGeom prst="rect">
            <a:avLst/>
          </a:prstGeom>
        </p:spPr>
      </p:pic>
      <p:pic>
        <p:nvPicPr>
          <p:cNvPr id="25" name="先生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5792" y="1192641"/>
            <a:ext cx="609600" cy="609600"/>
          </a:xfrm>
          <a:prstGeom prst="rect">
            <a:avLst/>
          </a:prstGeom>
        </p:spPr>
      </p:pic>
      <p:pic>
        <p:nvPicPr>
          <p:cNvPr id="26" name="会社員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6588" y="4432908"/>
            <a:ext cx="609600" cy="609600"/>
          </a:xfrm>
          <a:prstGeom prst="rect">
            <a:avLst/>
          </a:prstGeom>
        </p:spPr>
      </p:pic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29" y="33818"/>
            <a:ext cx="514123" cy="838138"/>
          </a:xfrm>
        </p:spPr>
      </p:pic>
      <p:pic>
        <p:nvPicPr>
          <p:cNvPr id="28" name="Content Placeholder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91" y="4231440"/>
            <a:ext cx="679268" cy="8110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8" y="2237544"/>
            <a:ext cx="716013" cy="6428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8" y="1149003"/>
            <a:ext cx="865608" cy="8125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8" y="3166361"/>
            <a:ext cx="872924" cy="872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924" y="5118989"/>
            <a:ext cx="1210056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4193" y="-1"/>
            <a:ext cx="4755889" cy="59057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しゃいん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4190" y="840791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～じん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4189" y="1678958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どちら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0079" y="832847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NGƯỜI~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0079" y="1686420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Ở ĐÂU?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0079" y="12457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NHÂN VIÊN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4188" y="2477834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こちらこそ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4188" y="3262435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あのう、すみません。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40079" y="2479631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CHÍNH TÔI~ , TÔI CŨNG~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40079" y="3234549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À, XIN LỖI.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84188" y="4047036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そうですか。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40079" y="4047036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VẬY SAO?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84189" y="4801954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はい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4189" y="5586555"/>
            <a:ext cx="4755889" cy="5502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いいえ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40079" y="4792358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VÂNG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40079" y="5582048"/>
            <a:ext cx="5697648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KHÔNG 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Vetores de Ícone De Botão Verde Sim Símbolo Okey Vector e mais imagens de  Botão OK - iStock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253" y="4831637"/>
            <a:ext cx="443617" cy="44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ập tin:No-Symbol.svg – Wikisource tiếng Việ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253" y="5680565"/>
            <a:ext cx="364031" cy="36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月に入ったら新入社員だけでなく「2年目社員」も十分にケアすべき理由 | News&amp;amp;amp;Analysis | ダイヤモンド・オンライン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476086" y="47733"/>
            <a:ext cx="989051" cy="5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01" y="1641239"/>
            <a:ext cx="1010319" cy="681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277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4390" y="53852"/>
            <a:ext cx="609600" cy="609600"/>
          </a:xfrm>
          <a:prstGeom prst="rect">
            <a:avLst/>
          </a:prstGeom>
        </p:spPr>
      </p:pic>
      <p:pic>
        <p:nvPicPr>
          <p:cNvPr id="3" name="Japanese Dictionary - JapanesePod101.com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3721" y="1686656"/>
            <a:ext cx="609600" cy="609600"/>
          </a:xfrm>
          <a:prstGeom prst="rect">
            <a:avLst/>
          </a:prstGeom>
        </p:spPr>
      </p:pic>
      <p:pic>
        <p:nvPicPr>
          <p:cNvPr id="14" name="Japanese Dictionary - JapanesePod101.com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3721" y="2513674"/>
            <a:ext cx="609600" cy="609600"/>
          </a:xfrm>
          <a:prstGeom prst="rect">
            <a:avLst/>
          </a:prstGeom>
        </p:spPr>
      </p:pic>
      <p:pic>
        <p:nvPicPr>
          <p:cNvPr id="15" name="Japanese Dictionary - JapanesePod101.com (3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84230" y="32960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6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9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" dur="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" dur="10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" dur="117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 VÀ CHỌN HÌNH ẢNH ĐÚNG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100281" y="90614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34640" y="785556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38148" y="77764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500327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150887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383050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50062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77276" y="2702901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11635" y="2582314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15143" y="2574398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45745" y="433275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80104" y="421216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083612" y="4204247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40" y="734198"/>
            <a:ext cx="1784748" cy="119131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90" y="2472511"/>
            <a:ext cx="1190599" cy="127056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38" y="2314777"/>
            <a:ext cx="1675381" cy="15329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331" y="2308866"/>
            <a:ext cx="1558056" cy="1398355"/>
          </a:xfrm>
          <a:prstGeom prst="rect">
            <a:avLst/>
          </a:prstGeom>
        </p:spPr>
      </p:pic>
      <p:pic>
        <p:nvPicPr>
          <p:cNvPr id="66" name="Content Placeholder 3">
            <a:extLst>
              <a:ext uri="{FF2B5EF4-FFF2-40B4-BE49-F238E27FC236}">
                <a16:creationId xmlns:a16="http://schemas.microsoft.com/office/drawing/2014/main" id="{36EDC7C4-7ED9-ED41-84DB-A06E449517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525" y="4217729"/>
            <a:ext cx="2258937" cy="5692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A98F9CE-A2F5-A140-9822-09C58AFD9C9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8"/>
          <a:stretch/>
        </p:blipFill>
        <p:spPr>
          <a:xfrm>
            <a:off x="6368261" y="4268586"/>
            <a:ext cx="2115456" cy="856443"/>
          </a:xfrm>
          <a:prstGeom prst="rect">
            <a:avLst/>
          </a:prstGeom>
        </p:spPr>
      </p:pic>
      <p:pic>
        <p:nvPicPr>
          <p:cNvPr id="1026" name="Picture 2" descr="File:Flag-map of the People's Republic of China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38" y="681751"/>
            <a:ext cx="1622025" cy="136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Tập tin:Regions and Prefectures of Japan 2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ập tin:Regions and Prefectures of Japan 2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Embassies | Dolphin Defend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593" y="658976"/>
            <a:ext cx="1849281" cy="13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👉 Giảng viên - Đại học FPT Quy Nhơ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20" y="4268586"/>
            <a:ext cx="2540333" cy="7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日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15950" y="916030"/>
            <a:ext cx="563855" cy="609600"/>
          </a:xfrm>
          <a:prstGeom prst="rect">
            <a:avLst/>
          </a:prstGeom>
        </p:spPr>
      </p:pic>
      <p:pic>
        <p:nvPicPr>
          <p:cNvPr id="72" name="教師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81941" y="2702901"/>
            <a:ext cx="609600" cy="609600"/>
          </a:xfrm>
          <a:prstGeom prst="rect">
            <a:avLst/>
          </a:prstGeom>
        </p:spPr>
      </p:pic>
      <p:pic>
        <p:nvPicPr>
          <p:cNvPr id="73" name="高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73046" y="4297967"/>
            <a:ext cx="609600" cy="6096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03" y="5481649"/>
            <a:ext cx="2785950" cy="1439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 74"/>
          <p:cNvSpPr/>
          <p:nvPr/>
        </p:nvSpPr>
        <p:spPr>
          <a:xfrm>
            <a:off x="2044356" y="5744008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411634" y="5744008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77" name="Rectangle 76"/>
          <p:cNvSpPr/>
          <p:nvPr/>
        </p:nvSpPr>
        <p:spPr>
          <a:xfrm>
            <a:off x="9080935" y="5658882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pic>
        <p:nvPicPr>
          <p:cNvPr id="78" name="2389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08385" y="5834600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B5F7B6-D607-43F6-A396-95C4CDD9539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4" y="5546343"/>
            <a:ext cx="1607511" cy="13402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6144159-C5A8-4FD9-B471-1A2AD0674D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515" b="89394" l="2362" r="89764">
                        <a14:foregroundMark x1="38320" y1="34091" x2="38320" y2="34091"/>
                        <a14:foregroundMark x1="51969" y1="39394" x2="53018" y2="39394"/>
                        <a14:foregroundMark x1="58005" y1="39394" x2="58005" y2="39394"/>
                        <a14:foregroundMark x1="62467" y1="47727" x2="62467" y2="47727"/>
                        <a14:foregroundMark x1="67454" y1="39394" x2="68504" y2="39394"/>
                        <a14:foregroundMark x1="71654" y1="41667" x2="72441" y2="41667"/>
                        <a14:foregroundMark x1="76115" y1="41667" x2="76115" y2="41667"/>
                        <a14:foregroundMark x1="77165" y1="54545" x2="75591" y2="56818"/>
                        <a14:foregroundMark x1="72441" y1="59848" x2="62992" y2="60606"/>
                        <a14:foregroundMark x1="58268" y1="62879" x2="51181" y2="62121"/>
                        <a14:foregroundMark x1="42782" y1="62879" x2="36220" y2="61364"/>
                        <a14:foregroundMark x1="31759" y1="60606" x2="26772" y2="60606"/>
                        <a14:foregroundMark x1="23885" y1="60606" x2="21522" y2="59848"/>
                        <a14:foregroundMark x1="19160" y1="56818" x2="19160" y2="56818"/>
                        <a14:foregroundMark x1="21522" y1="39394" x2="20472" y2="38636"/>
                        <a14:foregroundMark x1="18110" y1="37879" x2="18110" y2="37879"/>
                        <a14:foregroundMark x1="22047" y1="36364" x2="26509" y2="36364"/>
                        <a14:foregroundMark x1="28609" y1="36364" x2="30184" y2="36364"/>
                        <a14:foregroundMark x1="30184" y1="35606" x2="31496" y2="35606"/>
                        <a14:foregroundMark x1="35958" y1="35606" x2="38583" y2="35606"/>
                        <a14:foregroundMark x1="39895" y1="34091" x2="44619" y2="35606"/>
                        <a14:foregroundMark x1="47769" y1="35606" x2="51181" y2="38636"/>
                        <a14:foregroundMark x1="66142" y1="60606" x2="67979" y2="62121"/>
                        <a14:foregroundMark x1="78215" y1="70455" x2="78215" y2="70455"/>
                        <a14:foregroundMark x1="80577" y1="68182" x2="80577" y2="68182"/>
                        <a14:foregroundMark x1="81365" y1="66667" x2="81365" y2="66667"/>
                        <a14:foregroundMark x1="81102" y1="68939" x2="80052" y2="69697"/>
                        <a14:foregroundMark x1="79265" y1="57576" x2="67454" y2="53788"/>
                        <a14:foregroundMark x1="66404" y1="56818" x2="58268" y2="57576"/>
                        <a14:foregroundMark x1="49869" y1="56061" x2="34121" y2="55303"/>
                        <a14:foregroundMark x1="28609" y1="57576" x2="26509" y2="54545"/>
                        <a14:foregroundMark x1="23360" y1="40152" x2="22047" y2="37879"/>
                        <a14:foregroundMark x1="19685" y1="38636" x2="19685" y2="38636"/>
                        <a14:foregroundMark x1="18110" y1="39394" x2="16273" y2="42424"/>
                        <a14:foregroundMark x1="15486" y1="44697" x2="14698" y2="43182"/>
                        <a14:foregroundMark x1="15223" y1="32576" x2="18110" y2="31818"/>
                        <a14:foregroundMark x1="23360" y1="31818" x2="25197" y2="31818"/>
                        <a14:foregroundMark x1="27822" y1="32576" x2="29921" y2="32576"/>
                        <a14:foregroundMark x1="29921" y1="32576" x2="29921" y2="32576"/>
                        <a14:foregroundMark x1="32283" y1="31061" x2="36483" y2="31061"/>
                        <a14:foregroundMark x1="40157" y1="31818" x2="41995" y2="31818"/>
                        <a14:foregroundMark x1="42782" y1="31818" x2="42782" y2="31818"/>
                        <a14:foregroundMark x1="40157" y1="27273" x2="38058" y2="25758"/>
                        <a14:foregroundMark x1="34908" y1="25000" x2="34908" y2="25000"/>
                        <a14:foregroundMark x1="34383" y1="23485" x2="34383" y2="23485"/>
                        <a14:foregroundMark x1="34383" y1="23485" x2="37008" y2="24242"/>
                        <a14:foregroundMark x1="38320" y1="24242" x2="38320" y2="24242"/>
                        <a14:foregroundMark x1="49344" y1="31818" x2="51969" y2="32576"/>
                        <a14:foregroundMark x1="55906" y1="32576" x2="58268" y2="32576"/>
                        <a14:foregroundMark x1="58793" y1="32576" x2="59580" y2="31818"/>
                        <a14:foregroundMark x1="60105" y1="31061" x2="60105" y2="31061"/>
                        <a14:foregroundMark x1="56168" y1="26515" x2="56168" y2="26515"/>
                        <a14:foregroundMark x1="52756" y1="26515" x2="49081" y2="26515"/>
                        <a14:foregroundMark x1="49081" y1="26515" x2="52756" y2="25758"/>
                        <a14:foregroundMark x1="58005" y1="23485" x2="59318" y2="23485"/>
                        <a14:foregroundMark x1="57480" y1="23485" x2="56168" y2="23485"/>
                        <a14:foregroundMark x1="56168" y1="23485" x2="59843" y2="25000"/>
                        <a14:foregroundMark x1="62992" y1="26515" x2="66667" y2="29545"/>
                        <a14:foregroundMark x1="67979" y1="30303" x2="69554" y2="31061"/>
                        <a14:foregroundMark x1="71391" y1="31061" x2="72178" y2="31061"/>
                        <a14:foregroundMark x1="72966" y1="31061" x2="74278" y2="31061"/>
                        <a14:foregroundMark x1="75066" y1="31061" x2="77165" y2="33333"/>
                        <a14:foregroundMark x1="78215" y1="33333" x2="79003" y2="34091"/>
                        <a14:foregroundMark x1="80052" y1="34091" x2="80052" y2="34091"/>
                        <a14:foregroundMark x1="80577" y1="36364" x2="80577" y2="36364"/>
                        <a14:foregroundMark x1="80840" y1="37879" x2="80840" y2="41667"/>
                        <a14:foregroundMark x1="80315" y1="43939" x2="78215" y2="44697"/>
                        <a14:foregroundMark x1="77165" y1="41667" x2="77165" y2="41667"/>
                        <a14:foregroundMark x1="81102" y1="43939" x2="80840" y2="54545"/>
                        <a14:foregroundMark x1="79790" y1="58333" x2="78740" y2="60606"/>
                        <a14:foregroundMark x1="71916" y1="64394" x2="58005" y2="63636"/>
                        <a14:foregroundMark x1="47769" y1="69697" x2="37795" y2="68182"/>
                        <a14:foregroundMark x1="34121" y1="67424" x2="28084" y2="66667"/>
                        <a14:foregroundMark x1="21522" y1="68182" x2="23885" y2="6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34" y="5391950"/>
            <a:ext cx="3629025" cy="1257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D475D7-78CB-4D2A-BBAD-679138F5970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951" y="5640127"/>
            <a:ext cx="1388436" cy="12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 VÀ CHỌN HÌNH ẢNH ĐÚNG</a:t>
            </a:r>
          </a:p>
        </p:txBody>
      </p:sp>
      <p:sp>
        <p:nvSpPr>
          <p:cNvPr id="5" name="AutoShape 12" descr="File:Flag of the Provisional Government of the Republic of Korea (1919).svg  - Wikimedia Commons"/>
          <p:cNvSpPr>
            <a:spLocks noChangeAspect="1" noChangeArrowheads="1"/>
          </p:cNvSpPr>
          <p:nvPr/>
        </p:nvSpPr>
        <p:spPr bwMode="auto">
          <a:xfrm>
            <a:off x="460375" y="83286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" name="Rectangle 7"/>
          <p:cNvSpPr/>
          <p:nvPr/>
        </p:nvSpPr>
        <p:spPr>
          <a:xfrm>
            <a:off x="2100281" y="90614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20" y="809880"/>
            <a:ext cx="1319751" cy="106405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35" y="775073"/>
            <a:ext cx="1543146" cy="1256895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550" y="4154833"/>
            <a:ext cx="1278718" cy="1259665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Grp="1" noChangeAspect="1"/>
          </p:cNvPicPr>
          <p:nvPr>
            <p:ph idx="1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05" y="4044800"/>
            <a:ext cx="1530557" cy="1399025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71" y="4106575"/>
            <a:ext cx="1451010" cy="13621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05" y="710057"/>
            <a:ext cx="1239148" cy="118685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74979" y="832861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835151" y="80622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00327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2193306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383050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550062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77276" y="2702901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51974" y="2629619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12146" y="2602981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45745" y="433275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20443" y="4259468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780615" y="423283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45745" y="5866559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20443" y="5793277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780615" y="5766639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pic>
        <p:nvPicPr>
          <p:cNvPr id="2" name="8こんにちは、私はパクです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60375" y="2761393"/>
            <a:ext cx="609600" cy="609600"/>
          </a:xfrm>
          <a:prstGeom prst="rect">
            <a:avLst/>
          </a:prstGeom>
        </p:spPr>
      </p:pic>
      <p:pic>
        <p:nvPicPr>
          <p:cNvPr id="1026" name="Picture 2" descr="チマチョゴリのイラスト | かわいいフリー素材集 いらすとや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55" y="2282812"/>
            <a:ext cx="800242" cy="14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/>
          <p:cNvSpPr/>
          <p:nvPr/>
        </p:nvSpPr>
        <p:spPr>
          <a:xfrm>
            <a:off x="3922428" y="2282812"/>
            <a:ext cx="969579" cy="503307"/>
          </a:xfrm>
          <a:prstGeom prst="wedgeRoundRectCallout">
            <a:avLst>
              <a:gd name="adj1" fmla="val -69613"/>
              <a:gd name="adj2" fmla="val 31215"/>
              <a:gd name="adj3" fmla="val 16667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ハク</a:t>
            </a:r>
            <a:endParaRPr lang="en-US" sz="2800" b="1" dirty="0"/>
          </a:p>
        </p:txBody>
      </p:sp>
      <p:pic>
        <p:nvPicPr>
          <p:cNvPr id="35" name="Picture 2" descr="チマチョゴリのイラスト | かわいいフリー素材集 いらすとや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365" y="2378477"/>
            <a:ext cx="800242" cy="14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ular Callout 35"/>
          <p:cNvSpPr/>
          <p:nvPr/>
        </p:nvSpPr>
        <p:spPr>
          <a:xfrm>
            <a:off x="7724309" y="2303501"/>
            <a:ext cx="969579" cy="503307"/>
          </a:xfrm>
          <a:prstGeom prst="wedgeRoundRectCallout">
            <a:avLst>
              <a:gd name="adj1" fmla="val -69613"/>
              <a:gd name="adj2" fmla="val 31215"/>
              <a:gd name="adj3" fmla="val 16667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パケ</a:t>
            </a:r>
            <a:endParaRPr lang="en-US" sz="2800" b="1" dirty="0"/>
          </a:p>
        </p:txBody>
      </p:sp>
      <p:pic>
        <p:nvPicPr>
          <p:cNvPr id="39" name="Picture 2" descr="チマチョゴリのイラスト | かわいいフリー素材集 いらすとや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521" y="2311709"/>
            <a:ext cx="800242" cy="14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ular Callout 39"/>
          <p:cNvSpPr/>
          <p:nvPr/>
        </p:nvSpPr>
        <p:spPr>
          <a:xfrm>
            <a:off x="11174063" y="2313904"/>
            <a:ext cx="969579" cy="503307"/>
          </a:xfrm>
          <a:prstGeom prst="wedgeRoundRectCallout">
            <a:avLst>
              <a:gd name="adj1" fmla="val -69613"/>
              <a:gd name="adj2" fmla="val 31215"/>
              <a:gd name="adj3" fmla="val 16667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パク</a:t>
            </a:r>
            <a:endParaRPr lang="en-US" sz="2800" b="1" dirty="0"/>
          </a:p>
        </p:txBody>
      </p:sp>
      <p:pic>
        <p:nvPicPr>
          <p:cNvPr id="34" name="18私は学生です。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99096" y="899343"/>
            <a:ext cx="609600" cy="609600"/>
          </a:xfrm>
          <a:prstGeom prst="rect">
            <a:avLst/>
          </a:prstGeom>
        </p:spPr>
      </p:pic>
      <p:pic>
        <p:nvPicPr>
          <p:cNvPr id="41" name="ABEの社員です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99096" y="4502846"/>
            <a:ext cx="609600" cy="609600"/>
          </a:xfrm>
          <a:prstGeom prst="rect">
            <a:avLst/>
          </a:prstGeom>
        </p:spPr>
      </p:pic>
      <p:pic>
        <p:nvPicPr>
          <p:cNvPr id="42" name="アメリカ人です。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51224" y="5848555"/>
            <a:ext cx="770028" cy="7700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07" y="5664120"/>
            <a:ext cx="2071713" cy="10868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9"/>
          <a:stretch/>
        </p:blipFill>
        <p:spPr>
          <a:xfrm>
            <a:off x="3304710" y="5580161"/>
            <a:ext cx="571164" cy="12577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727" y="5687101"/>
            <a:ext cx="1230484" cy="777256"/>
          </a:xfrm>
          <a:prstGeom prst="rect">
            <a:avLst/>
          </a:prstGeom>
        </p:spPr>
      </p:pic>
      <p:pic>
        <p:nvPicPr>
          <p:cNvPr id="48" name="Content Placeholder 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26" y="5656695"/>
            <a:ext cx="922832" cy="1181226"/>
          </a:xfrm>
          <a:prstGeom prst="rect">
            <a:avLst/>
          </a:prstGeom>
        </p:spPr>
      </p:pic>
      <p:pic>
        <p:nvPicPr>
          <p:cNvPr id="1028" name="Picture 4" descr="ブラジルのサッカー少年のイラスト | かわいいフリー素材集 いらすとや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99" y="5667983"/>
            <a:ext cx="903788" cy="11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2719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22727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33333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 VÀ CHỌN HÌNH ẢNH ĐÚNG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100281" y="90614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34640" y="785556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38148" y="77764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500327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193306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383050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500624"/>
            <a:ext cx="12192000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77276" y="2702901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11635" y="2582314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15143" y="2574398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45745" y="4332750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80104" y="4212163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083612" y="4204247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45745" y="5866559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80104" y="5745972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B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083612" y="5738056"/>
            <a:ext cx="460375" cy="57481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C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2" y="568658"/>
            <a:ext cx="674381" cy="1353578"/>
          </a:xfrm>
          <a:prstGeom prst="rect">
            <a:avLst/>
          </a:prstGeom>
        </p:spPr>
      </p:pic>
      <p:pic>
        <p:nvPicPr>
          <p:cNvPr id="47" name="Content Placeholder 3"/>
          <p:cNvPicPr>
            <a:picLocks noGrp="1" noChangeAspect="1"/>
          </p:cNvPicPr>
          <p:nvPr>
            <p:ph idx="1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588" y="667174"/>
            <a:ext cx="963391" cy="1361683"/>
          </a:xfr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40" y="734199"/>
            <a:ext cx="1060141" cy="707644"/>
          </a:xfrm>
          <a:prstGeom prst="rect">
            <a:avLst/>
          </a:prstGeom>
        </p:spPr>
      </p:pic>
      <p:pic>
        <p:nvPicPr>
          <p:cNvPr id="49" name="Content Placeholder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78" y="434742"/>
            <a:ext cx="842521" cy="152492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59" y="680278"/>
            <a:ext cx="1796180" cy="94230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9"/>
          <a:stretch/>
        </p:blipFill>
        <p:spPr>
          <a:xfrm>
            <a:off x="10477060" y="570807"/>
            <a:ext cx="617719" cy="1360278"/>
          </a:xfrm>
          <a:prstGeom prst="rect">
            <a:avLst/>
          </a:prstGeom>
        </p:spPr>
      </p:pic>
      <p:pic>
        <p:nvPicPr>
          <p:cNvPr id="52" name="韓国人です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76264" y="1002513"/>
            <a:ext cx="609600" cy="609600"/>
          </a:xfrm>
          <a:prstGeom prst="rect">
            <a:avLst/>
          </a:prstGeom>
        </p:spPr>
      </p:pic>
      <p:pic>
        <p:nvPicPr>
          <p:cNvPr id="53" name="私は会社員です。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76264" y="2775323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90" y="2472511"/>
            <a:ext cx="1190599" cy="127056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18" y="2437949"/>
            <a:ext cx="1675381" cy="15329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331" y="2308866"/>
            <a:ext cx="1558056" cy="1398355"/>
          </a:xfrm>
          <a:prstGeom prst="rect">
            <a:avLst/>
          </a:prstGeom>
        </p:spPr>
      </p:pic>
      <p:pic>
        <p:nvPicPr>
          <p:cNvPr id="57" name="私はメアリーです。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76264" y="4437490"/>
            <a:ext cx="60960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80" y="4513858"/>
            <a:ext cx="1166499" cy="107463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19" y="4505656"/>
            <a:ext cx="1139852" cy="105008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56" y="4473708"/>
            <a:ext cx="1179055" cy="1086204"/>
          </a:xfrm>
          <a:prstGeom prst="rect">
            <a:avLst/>
          </a:prstGeom>
        </p:spPr>
      </p:pic>
      <p:sp>
        <p:nvSpPr>
          <p:cNvPr id="61" name="Rounded Rectangular Callout 60"/>
          <p:cNvSpPr/>
          <p:nvPr/>
        </p:nvSpPr>
        <p:spPr>
          <a:xfrm>
            <a:off x="3141480" y="3925474"/>
            <a:ext cx="1666380" cy="503307"/>
          </a:xfrm>
          <a:prstGeom prst="wedgeRoundRectCallout">
            <a:avLst>
              <a:gd name="adj1" fmla="val 2189"/>
              <a:gd name="adj2" fmla="val 87265"/>
              <a:gd name="adj3" fmla="val 16667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マリア</a:t>
            </a:r>
            <a:endParaRPr lang="en-US" sz="2800" b="1" dirty="0"/>
          </a:p>
        </p:txBody>
      </p:sp>
      <p:sp>
        <p:nvSpPr>
          <p:cNvPr id="62" name="Rounded Rectangular Callout 61"/>
          <p:cNvSpPr/>
          <p:nvPr/>
        </p:nvSpPr>
        <p:spPr>
          <a:xfrm>
            <a:off x="6303022" y="3898858"/>
            <a:ext cx="1666380" cy="503307"/>
          </a:xfrm>
          <a:prstGeom prst="wedgeRoundRectCallout">
            <a:avLst>
              <a:gd name="adj1" fmla="val -7734"/>
              <a:gd name="adj2" fmla="val 87265"/>
              <a:gd name="adj3" fmla="val 16667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メアリ</a:t>
            </a:r>
            <a:endParaRPr lang="en-US" sz="2800" b="1" dirty="0"/>
          </a:p>
        </p:txBody>
      </p:sp>
      <p:sp>
        <p:nvSpPr>
          <p:cNvPr id="63" name="Rounded Rectangular Callout 62"/>
          <p:cNvSpPr/>
          <p:nvPr/>
        </p:nvSpPr>
        <p:spPr>
          <a:xfrm>
            <a:off x="9696112" y="3927983"/>
            <a:ext cx="1666380" cy="503307"/>
          </a:xfrm>
          <a:prstGeom prst="wedgeRoundRectCallout">
            <a:avLst>
              <a:gd name="adj1" fmla="val -8902"/>
              <a:gd name="adj2" fmla="val 79534"/>
              <a:gd name="adj3" fmla="val 16667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ムアリ</a:t>
            </a:r>
            <a:endParaRPr lang="en-US" sz="2800" b="1" dirty="0"/>
          </a:p>
        </p:txBody>
      </p:sp>
      <p:pic>
        <p:nvPicPr>
          <p:cNvPr id="64" name="私はあおぞら日本語学校の学生です。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76263" y="5814132"/>
            <a:ext cx="692613" cy="692613"/>
          </a:xfrm>
          <a:prstGeom prst="rect">
            <a:avLst/>
          </a:prstGeom>
        </p:spPr>
      </p:pic>
      <p:pic>
        <p:nvPicPr>
          <p:cNvPr id="65" name="Content Placeholder 3">
            <a:extLst>
              <a:ext uri="{FF2B5EF4-FFF2-40B4-BE49-F238E27FC236}">
                <a16:creationId xmlns:a16="http://schemas.microsoft.com/office/drawing/2014/main" id="{3B2A5145-EA9A-F74D-81F5-357C9B37295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95" y="5531924"/>
            <a:ext cx="1732289" cy="909452"/>
          </a:xfrm>
          <a:prstGeom prst="rect">
            <a:avLst/>
          </a:prstGeom>
        </p:spPr>
      </p:pic>
      <p:pic>
        <p:nvPicPr>
          <p:cNvPr id="66" name="Content Placeholder 3">
            <a:extLst>
              <a:ext uri="{FF2B5EF4-FFF2-40B4-BE49-F238E27FC236}">
                <a16:creationId xmlns:a16="http://schemas.microsoft.com/office/drawing/2014/main" id="{36EDC7C4-7ED9-ED41-84DB-A06E449517B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07" y="5538212"/>
            <a:ext cx="3105465" cy="78257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A98F9CE-A2F5-A140-9822-09C58AFD9C9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18"/>
          <a:stretch/>
        </p:blipFill>
        <p:spPr>
          <a:xfrm>
            <a:off x="9791165" y="5692694"/>
            <a:ext cx="1849281" cy="748682"/>
          </a:xfrm>
          <a:prstGeom prst="rect">
            <a:avLst/>
          </a:prstGeom>
        </p:spPr>
      </p:pic>
      <p:pic>
        <p:nvPicPr>
          <p:cNvPr id="68" name="Content Placeholder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07" y="5720218"/>
            <a:ext cx="713913" cy="1163841"/>
          </a:xfrm>
          <a:prstGeom prst="rect">
            <a:avLst/>
          </a:prstGeom>
        </p:spPr>
      </p:pic>
      <p:pic>
        <p:nvPicPr>
          <p:cNvPr id="69" name="Content Placeholder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887" y="5651768"/>
            <a:ext cx="739916" cy="1206232"/>
          </a:xfrm>
          <a:prstGeom prst="rect">
            <a:avLst/>
          </a:prstGeom>
        </p:spPr>
      </p:pic>
      <p:pic>
        <p:nvPicPr>
          <p:cNvPr id="70" name="Content Placeholder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283" y="5776830"/>
            <a:ext cx="667341" cy="10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593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48485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64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37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1258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5456E1-C50C-4FB8-A838-D02D6A5187E8}"/>
              </a:ext>
            </a:extLst>
          </p:cNvPr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9">
            <a:extLst>
              <a:ext uri="{FF2B5EF4-FFF2-40B4-BE49-F238E27FC236}">
                <a16:creationId xmlns:a16="http://schemas.microsoft.com/office/drawing/2014/main" id="{48E46230-C02A-4327-B3A7-BB9D076FF351}"/>
              </a:ext>
            </a:extLst>
          </p:cNvPr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私のなまえ・くに・しごと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 Same Side Corner Rectangle 10">
            <a:extLst>
              <a:ext uri="{FF2B5EF4-FFF2-40B4-BE49-F238E27FC236}">
                <a16:creationId xmlns:a16="http://schemas.microsoft.com/office/drawing/2014/main" id="{9E57B5A8-E081-4DA0-B5C9-2B2D93C04817}"/>
              </a:ext>
            </a:extLst>
          </p:cNvPr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1</a:t>
            </a:r>
          </a:p>
        </p:txBody>
      </p:sp>
      <p:sp>
        <p:nvSpPr>
          <p:cNvPr id="8" name="Rounded Rectangular Callout 11">
            <a:extLst>
              <a:ext uri="{FF2B5EF4-FFF2-40B4-BE49-F238E27FC236}">
                <a16:creationId xmlns:a16="http://schemas.microsoft.com/office/drawing/2014/main" id="{BE9AF87B-D15F-40AC-B12C-4739C73D7512}"/>
              </a:ext>
            </a:extLst>
          </p:cNvPr>
          <p:cNvSpPr/>
          <p:nvPr/>
        </p:nvSpPr>
        <p:spPr>
          <a:xfrm>
            <a:off x="581581" y="649055"/>
            <a:ext cx="674186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9" name="Rounded Rectangular Callout 11">
            <a:extLst>
              <a:ext uri="{FF2B5EF4-FFF2-40B4-BE49-F238E27FC236}">
                <a16:creationId xmlns:a16="http://schemas.microsoft.com/office/drawing/2014/main" id="{E7D3E479-FE8F-4539-9397-448181394782}"/>
              </a:ext>
            </a:extLst>
          </p:cNvPr>
          <p:cNvSpPr/>
          <p:nvPr/>
        </p:nvSpPr>
        <p:spPr>
          <a:xfrm>
            <a:off x="581581" y="1499756"/>
            <a:ext cx="674186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10" name="Rounded Rectangular Callout 11">
            <a:extLst>
              <a:ext uri="{FF2B5EF4-FFF2-40B4-BE49-F238E27FC236}">
                <a16:creationId xmlns:a16="http://schemas.microsoft.com/office/drawing/2014/main" id="{808213E4-3BCF-41B7-B3AB-44721825B013}"/>
              </a:ext>
            </a:extLst>
          </p:cNvPr>
          <p:cNvSpPr/>
          <p:nvPr/>
        </p:nvSpPr>
        <p:spPr>
          <a:xfrm>
            <a:off x="581581" y="2350457"/>
            <a:ext cx="674186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11" name="Rounded Rectangular Callout 11">
            <a:extLst>
              <a:ext uri="{FF2B5EF4-FFF2-40B4-BE49-F238E27FC236}">
                <a16:creationId xmlns:a16="http://schemas.microsoft.com/office/drawing/2014/main" id="{A5A8BA49-936B-4648-A473-CB884EF14CA3}"/>
              </a:ext>
            </a:extLst>
          </p:cNvPr>
          <p:cNvSpPr/>
          <p:nvPr/>
        </p:nvSpPr>
        <p:spPr>
          <a:xfrm>
            <a:off x="581581" y="3292895"/>
            <a:ext cx="674186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D4E835B-C0A1-4594-B031-65E7C65DFAA4}"/>
              </a:ext>
            </a:extLst>
          </p:cNvPr>
          <p:cNvSpPr/>
          <p:nvPr/>
        </p:nvSpPr>
        <p:spPr>
          <a:xfrm>
            <a:off x="581581" y="4164422"/>
            <a:ext cx="674186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sp>
        <p:nvSpPr>
          <p:cNvPr id="13" name="Rounded Rectangular Callout 11">
            <a:extLst>
              <a:ext uri="{FF2B5EF4-FFF2-40B4-BE49-F238E27FC236}">
                <a16:creationId xmlns:a16="http://schemas.microsoft.com/office/drawing/2014/main" id="{11F22EA0-D0E4-4D88-BDFE-28FAD5C6E62C}"/>
              </a:ext>
            </a:extLst>
          </p:cNvPr>
          <p:cNvSpPr/>
          <p:nvPr/>
        </p:nvSpPr>
        <p:spPr>
          <a:xfrm>
            <a:off x="617092" y="5035949"/>
            <a:ext cx="674186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</a:t>
            </a:r>
          </a:p>
        </p:txBody>
      </p:sp>
      <p:pic>
        <p:nvPicPr>
          <p:cNvPr id="14" name="UNIT 1 - KAIWA - QUỐC GIA 2">
            <a:hlinkClick r:id="" action="ppaction://media"/>
            <a:extLst>
              <a:ext uri="{FF2B5EF4-FFF2-40B4-BE49-F238E27FC236}">
                <a16:creationId xmlns:a16="http://schemas.microsoft.com/office/drawing/2014/main" id="{06E4C64B-A0BB-4E85-BC7F-0450594BD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72734" y="1539383"/>
            <a:ext cx="487362" cy="487362"/>
          </a:xfrm>
          <a:prstGeom prst="rect">
            <a:avLst/>
          </a:prstGeom>
        </p:spPr>
      </p:pic>
      <p:pic>
        <p:nvPicPr>
          <p:cNvPr id="15" name="UNIT 1 - KAIWA - QUỐC GIA 3">
            <a:hlinkClick r:id="" action="ppaction://media"/>
            <a:extLst>
              <a:ext uri="{FF2B5EF4-FFF2-40B4-BE49-F238E27FC236}">
                <a16:creationId xmlns:a16="http://schemas.microsoft.com/office/drawing/2014/main" id="{2CF63A2C-3983-4908-9C79-BC0E6493A4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72734" y="717266"/>
            <a:ext cx="487362" cy="487362"/>
          </a:xfrm>
          <a:prstGeom prst="rect">
            <a:avLst/>
          </a:prstGeom>
        </p:spPr>
      </p:pic>
      <p:pic>
        <p:nvPicPr>
          <p:cNvPr id="16" name="UNIT 1 - KAIWA - QUỐC GIA 4">
            <a:hlinkClick r:id="" action="ppaction://media"/>
            <a:extLst>
              <a:ext uri="{FF2B5EF4-FFF2-40B4-BE49-F238E27FC236}">
                <a16:creationId xmlns:a16="http://schemas.microsoft.com/office/drawing/2014/main" id="{E916BEE2-2A39-46CA-B002-473099E48C4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72733" y="2432976"/>
            <a:ext cx="487363" cy="487363"/>
          </a:xfrm>
          <a:prstGeom prst="rect">
            <a:avLst/>
          </a:prstGeom>
        </p:spPr>
      </p:pic>
      <p:pic>
        <p:nvPicPr>
          <p:cNvPr id="17" name="UNIT 1 - KAIWA - QUỐC GIA 5">
            <a:hlinkClick r:id="" action="ppaction://media"/>
            <a:extLst>
              <a:ext uri="{FF2B5EF4-FFF2-40B4-BE49-F238E27FC236}">
                <a16:creationId xmlns:a16="http://schemas.microsoft.com/office/drawing/2014/main" id="{3EF7D414-D507-48D4-B4B2-16B0C220C47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72734" y="3317927"/>
            <a:ext cx="487362" cy="487362"/>
          </a:xfrm>
          <a:prstGeom prst="rect">
            <a:avLst/>
          </a:prstGeom>
        </p:spPr>
      </p:pic>
      <p:pic>
        <p:nvPicPr>
          <p:cNvPr id="18" name="UNIT 1 - KAIWA - QUỐC GIA 6">
            <a:hlinkClick r:id="" action="ppaction://media"/>
            <a:extLst>
              <a:ext uri="{FF2B5EF4-FFF2-40B4-BE49-F238E27FC236}">
                <a16:creationId xmlns:a16="http://schemas.microsoft.com/office/drawing/2014/main" id="{A188ABF8-F91D-4673-B71F-016AE38F290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72734" y="4172180"/>
            <a:ext cx="487363" cy="487362"/>
          </a:xfrm>
          <a:prstGeom prst="rect">
            <a:avLst/>
          </a:prstGeom>
        </p:spPr>
      </p:pic>
      <p:pic>
        <p:nvPicPr>
          <p:cNvPr id="19" name="UNIT 1 - KAIWA - QUỐC GIA 7">
            <a:hlinkClick r:id="" action="ppaction://media"/>
            <a:extLst>
              <a:ext uri="{FF2B5EF4-FFF2-40B4-BE49-F238E27FC236}">
                <a16:creationId xmlns:a16="http://schemas.microsoft.com/office/drawing/2014/main" id="{C67B667F-20DF-495C-AD2F-4CB0354B2BA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63037" y="5056854"/>
            <a:ext cx="487363" cy="487362"/>
          </a:xfrm>
          <a:prstGeom prst="rect">
            <a:avLst/>
          </a:prstGeom>
        </p:spPr>
      </p:pic>
      <p:sp>
        <p:nvSpPr>
          <p:cNvPr id="20" name="Rounded Rectangular Callout 11">
            <a:extLst>
              <a:ext uri="{FF2B5EF4-FFF2-40B4-BE49-F238E27FC236}">
                <a16:creationId xmlns:a16="http://schemas.microsoft.com/office/drawing/2014/main" id="{5439DB10-D8EB-4080-8771-6F7F93C51A83}"/>
              </a:ext>
            </a:extLst>
          </p:cNvPr>
          <p:cNvSpPr/>
          <p:nvPr/>
        </p:nvSpPr>
        <p:spPr>
          <a:xfrm>
            <a:off x="634669" y="5904681"/>
            <a:ext cx="674186" cy="566617"/>
          </a:xfrm>
          <a:prstGeom prst="wedgeRoundRectCallout">
            <a:avLst>
              <a:gd name="adj1" fmla="val -34454"/>
              <a:gd name="adj2" fmla="val 19840"/>
              <a:gd name="adj3" fmla="val 16667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</a:t>
            </a:r>
          </a:p>
        </p:txBody>
      </p:sp>
      <p:pic>
        <p:nvPicPr>
          <p:cNvPr id="22" name="UNIT 1 - KAIWA - QUỐC GIA 8">
            <a:hlinkClick r:id="" action="ppaction://media"/>
            <a:extLst>
              <a:ext uri="{FF2B5EF4-FFF2-40B4-BE49-F238E27FC236}">
                <a16:creationId xmlns:a16="http://schemas.microsoft.com/office/drawing/2014/main" id="{E3EA1A27-3B61-43D0-BAC2-A0622B05A48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80615" y="5936139"/>
            <a:ext cx="487362" cy="4873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AC8223-2143-4AFE-9E92-9B7503AD6050}"/>
              </a:ext>
            </a:extLst>
          </p:cNvPr>
          <p:cNvSpPr txBox="1"/>
          <p:nvPr/>
        </p:nvSpPr>
        <p:spPr>
          <a:xfrm>
            <a:off x="2239020" y="656010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アランさん　は　（　　　　　じん）です。</a:t>
            </a:r>
            <a:endParaRPr lang="en-US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AFBE31-8209-4D9F-A3A1-C48A99F40B45}"/>
              </a:ext>
            </a:extLst>
          </p:cNvPr>
          <p:cNvSpPr txBox="1"/>
          <p:nvPr/>
        </p:nvSpPr>
        <p:spPr>
          <a:xfrm>
            <a:off x="2239020" y="1497153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ロバートさん　は　　 （　　　　　じん）です。 　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EC1AE1-D8B3-40AF-A09F-F883B9F39BDB}"/>
              </a:ext>
            </a:extLst>
          </p:cNvPr>
          <p:cNvSpPr txBox="1"/>
          <p:nvPr/>
        </p:nvSpPr>
        <p:spPr>
          <a:xfrm>
            <a:off x="2239019" y="2325643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リーさん　は　　 （　　　　　じん）です。 　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7DC5DF-1CC8-4615-B2FB-17B613F75C2F}"/>
              </a:ext>
            </a:extLst>
          </p:cNvPr>
          <p:cNvSpPr txBox="1"/>
          <p:nvPr/>
        </p:nvSpPr>
        <p:spPr>
          <a:xfrm>
            <a:off x="2239019" y="3282069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ちょうさん　は　　 （　　　　　じん）です。 　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AD4894-35CB-4FB4-AFD4-2C13E883E02A}"/>
              </a:ext>
            </a:extLst>
          </p:cNvPr>
          <p:cNvSpPr txBox="1"/>
          <p:nvPr/>
        </p:nvSpPr>
        <p:spPr>
          <a:xfrm>
            <a:off x="2329275" y="4172180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ナターシャさん　は　　 （　　　　　じん）です。 　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C5E97B-3AB5-4F33-903F-AA3C9B356095}"/>
              </a:ext>
            </a:extLst>
          </p:cNvPr>
          <p:cNvSpPr txBox="1"/>
          <p:nvPr/>
        </p:nvSpPr>
        <p:spPr>
          <a:xfrm>
            <a:off x="2312239" y="5000670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ジーコさん　は　　 （　　　　　じん）です。 　</a:t>
            </a:r>
            <a:endParaRPr lang="en-US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27AB13-A57C-4283-B9B7-98EEC181B1FA}"/>
              </a:ext>
            </a:extLst>
          </p:cNvPr>
          <p:cNvSpPr txBox="1"/>
          <p:nvPr/>
        </p:nvSpPr>
        <p:spPr>
          <a:xfrm>
            <a:off x="2329275" y="5866547"/>
            <a:ext cx="872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キムさん　は　　 （　　　　　じん）です。 　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092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8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4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69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40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19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10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694</Words>
  <Application>Microsoft Office PowerPoint</Application>
  <PresentationFormat>Widescreen</PresentationFormat>
  <Paragraphs>214</Paragraphs>
  <Slides>20</Slides>
  <Notes>4</Notes>
  <HiddenSlides>0</HiddenSlides>
  <MMClips>45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Kozuka Mincho Pr6N EL</vt:lpstr>
      <vt:lpstr>游ゴシック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</cp:revision>
  <dcterms:created xsi:type="dcterms:W3CDTF">2022-09-19T04:16:11Z</dcterms:created>
  <dcterms:modified xsi:type="dcterms:W3CDTF">2022-09-19T04:50:18Z</dcterms:modified>
</cp:coreProperties>
</file>